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9" r:id="rId2"/>
    <p:sldMasterId id="2147483680" r:id="rId3"/>
    <p:sldMasterId id="2147483691" r:id="rId4"/>
    <p:sldMasterId id="2147483702" r:id="rId5"/>
    <p:sldMasterId id="2147483713" r:id="rId6"/>
  </p:sldMasterIdLst>
  <p:notesMasterIdLst>
    <p:notesMasterId r:id="rId22"/>
  </p:notesMasterIdLst>
  <p:sldIdLst>
    <p:sldId id="257" r:id="rId7"/>
    <p:sldId id="271" r:id="rId8"/>
    <p:sldId id="263" r:id="rId9"/>
    <p:sldId id="274" r:id="rId10"/>
    <p:sldId id="276" r:id="rId11"/>
    <p:sldId id="278" r:id="rId12"/>
    <p:sldId id="266" r:id="rId13"/>
    <p:sldId id="279" r:id="rId14"/>
    <p:sldId id="277" r:id="rId15"/>
    <p:sldId id="282" r:id="rId16"/>
    <p:sldId id="275" r:id="rId17"/>
    <p:sldId id="273" r:id="rId18"/>
    <p:sldId id="280" r:id="rId19"/>
    <p:sldId id="281" r:id="rId20"/>
    <p:sldId id="283" r:id="rId21"/>
  </p:sldIdLst>
  <p:sldSz cx="9144000" cy="5143500" type="screen16x9"/>
  <p:notesSz cx="6858000" cy="9144000"/>
  <p:custDataLst>
    <p:tags r:id="rId23"/>
  </p:custDataLst>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00" autoAdjust="0"/>
    <p:restoredTop sz="77969" autoAdjust="0"/>
  </p:normalViewPr>
  <p:slideViewPr>
    <p:cSldViewPr snapToGrid="0" snapToObjects="1" showGuides="1">
      <p:cViewPr>
        <p:scale>
          <a:sx n="80" d="100"/>
          <a:sy n="80" d="100"/>
        </p:scale>
        <p:origin x="-1530" y="-510"/>
      </p:cViewPr>
      <p:guideLst>
        <p:guide orient="horz" pos="1621"/>
        <p:guide pos="254"/>
        <p:guide pos="5646"/>
        <p:guide pos="2886"/>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p:scale>
          <a:sx n="100" d="100"/>
          <a:sy n="100" d="100"/>
        </p:scale>
        <p:origin x="-732" y="15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CDADB0-73B6-4114-9E2A-36BD8B1F3D9F}" type="datetimeFigureOut">
              <a:rPr lang="fr-FR" smtClean="0"/>
              <a:t>09/12/2016</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DB3FDD-74F9-4565-9B68-E34F46DA9B49}" type="slidenum">
              <a:rPr lang="fr-FR" smtClean="0"/>
              <a:t>‹N°›</a:t>
            </a:fld>
            <a:endParaRPr lang="fr-FR"/>
          </a:p>
        </p:txBody>
      </p:sp>
    </p:spTree>
    <p:extLst>
      <p:ext uri="{BB962C8B-B14F-4D97-AF65-F5344CB8AC3E}">
        <p14:creationId xmlns:p14="http://schemas.microsoft.com/office/powerpoint/2010/main" val="227623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BDB3FDD-74F9-4565-9B68-E34F46DA9B49}" type="slidenum">
              <a:rPr lang="fr-FR" smtClean="0"/>
              <a:t>1</a:t>
            </a:fld>
            <a:endParaRPr lang="fr-FR"/>
          </a:p>
        </p:txBody>
      </p:sp>
    </p:spTree>
    <p:extLst>
      <p:ext uri="{BB962C8B-B14F-4D97-AF65-F5344CB8AC3E}">
        <p14:creationId xmlns:p14="http://schemas.microsoft.com/office/powerpoint/2010/main" val="3961897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kern="1200" dirty="0" smtClean="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fr-FR" sz="1400" dirty="0" smtClean="0"/>
              <a:t>Se présente sous la forme d’un boîtier et se connecte à une antenne d’émission/réception VHF, aux instruments de navigation de bord (GPS) et à un écran pour visualiser les informations. En envoyant et recevant des messages via VHF, on connait l’identité, la trajectoire et le statut (à quai, en déplacement) des bateaux situés entre 30 et 50 milles (50 et 80 km) aux alentours. </a:t>
            </a:r>
          </a:p>
          <a:p>
            <a:endParaRPr lang="fr-FR" dirty="0"/>
          </a:p>
        </p:txBody>
      </p:sp>
      <p:sp>
        <p:nvSpPr>
          <p:cNvPr id="4" name="Espace réservé du numéro de diapositive 3"/>
          <p:cNvSpPr>
            <a:spLocks noGrp="1"/>
          </p:cNvSpPr>
          <p:nvPr>
            <p:ph type="sldNum" sz="quarter" idx="10"/>
          </p:nvPr>
        </p:nvSpPr>
        <p:spPr/>
        <p:txBody>
          <a:bodyPr/>
          <a:lstStyle/>
          <a:p>
            <a:fld id="{EBDB3FDD-74F9-4565-9B68-E34F46DA9B49}" type="slidenum">
              <a:rPr lang="fr-FR" smtClean="0"/>
              <a:t>2</a:t>
            </a:fld>
            <a:endParaRPr lang="fr-FR"/>
          </a:p>
        </p:txBody>
      </p:sp>
    </p:spTree>
    <p:extLst>
      <p:ext uri="{BB962C8B-B14F-4D97-AF65-F5344CB8AC3E}">
        <p14:creationId xmlns:p14="http://schemas.microsoft.com/office/powerpoint/2010/main" val="206850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S-AIS (Satellite </a:t>
            </a:r>
            <a:r>
              <a:rPr lang="fr-FR" sz="1050" kern="1200" dirty="0" err="1" smtClean="0">
                <a:solidFill>
                  <a:schemeClr val="tx1"/>
                </a:solidFill>
                <a:effectLst/>
                <a:latin typeface="+mn-lt"/>
                <a:ea typeface="+mn-ea"/>
                <a:cs typeface="+mn-cs"/>
              </a:rPr>
              <a:t>based</a:t>
            </a:r>
            <a:r>
              <a:rPr lang="fr-FR" sz="105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Automatic</a:t>
            </a:r>
            <a:r>
              <a:rPr lang="fr-FR" sz="1200" kern="1200" dirty="0" smtClean="0">
                <a:solidFill>
                  <a:schemeClr val="tx1"/>
                </a:solidFill>
                <a:effectLst/>
                <a:latin typeface="+mn-lt"/>
                <a:ea typeface="+mn-ea"/>
                <a:cs typeface="+mn-cs"/>
              </a:rPr>
              <a:t> Identification System)</a:t>
            </a:r>
          </a:p>
          <a:p>
            <a:endParaRPr lang="fr-FR" dirty="0"/>
          </a:p>
          <a:p>
            <a:pPr marL="0" lvl="1"/>
            <a:r>
              <a:rPr lang="fr-FR" dirty="0"/>
              <a:t>L’utilisation de nano-satellite (</a:t>
            </a:r>
            <a:r>
              <a:rPr lang="fr-FR" sz="1400" dirty="0"/>
              <a:t>&lt; 10 kg</a:t>
            </a:r>
            <a:r>
              <a:rPr lang="fr-FR" dirty="0"/>
              <a:t>) réduit le poids et baisse les coûts de lancement</a:t>
            </a:r>
          </a:p>
          <a:p>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EBDB3FDD-74F9-4565-9B68-E34F46DA9B49}" type="slidenum">
              <a:rPr lang="fr-FR" smtClean="0"/>
              <a:t>3</a:t>
            </a:fld>
            <a:endParaRPr lang="fr-FR"/>
          </a:p>
        </p:txBody>
      </p:sp>
    </p:spTree>
    <p:extLst>
      <p:ext uri="{BB962C8B-B14F-4D97-AF65-F5344CB8AC3E}">
        <p14:creationId xmlns:p14="http://schemas.microsoft.com/office/powerpoint/2010/main" val="1862585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BDB3FDD-74F9-4565-9B68-E34F46DA9B49}" type="slidenum">
              <a:rPr lang="fr-FR" smtClean="0"/>
              <a:t>7</a:t>
            </a:fld>
            <a:endParaRPr lang="fr-FR"/>
          </a:p>
        </p:txBody>
      </p:sp>
    </p:spTree>
    <p:extLst>
      <p:ext uri="{BB962C8B-B14F-4D97-AF65-F5344CB8AC3E}">
        <p14:creationId xmlns:p14="http://schemas.microsoft.com/office/powerpoint/2010/main" val="36635453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 Slide 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02049" y="1007215"/>
            <a:ext cx="4918023" cy="3190787"/>
          </a:xfrm>
        </p:spPr>
        <p:txBody>
          <a:bodyPr/>
          <a:lstStyle>
            <a:lvl1pPr algn="l">
              <a:defRPr sz="2600">
                <a:solidFill>
                  <a:srgbClr val="333366"/>
                </a:solidFill>
              </a:defRPr>
            </a:lvl1pPr>
          </a:lstStyle>
          <a:p>
            <a:r>
              <a:rPr lang="en-AU" noProof="0" dirty="0" smtClean="0"/>
              <a:t>Click to edit Master</a:t>
            </a:r>
            <a:br>
              <a:rPr lang="en-AU" noProof="0" dirty="0" smtClean="0"/>
            </a:br>
            <a:r>
              <a:rPr lang="en-AU" noProof="0" dirty="0" smtClean="0"/>
              <a:t>title style</a:t>
            </a:r>
            <a:endParaRPr lang="fr-FR" dirty="0"/>
          </a:p>
        </p:txBody>
      </p:sp>
      <p:sp>
        <p:nvSpPr>
          <p:cNvPr id="24" name="Freeform 47"/>
          <p:cNvSpPr>
            <a:spLocks/>
          </p:cNvSpPr>
          <p:nvPr userDrawn="1"/>
        </p:nvSpPr>
        <p:spPr bwMode="auto">
          <a:xfrm>
            <a:off x="5210047" y="-519"/>
            <a:ext cx="3946694" cy="5178844"/>
          </a:xfrm>
          <a:custGeom>
            <a:avLst/>
            <a:gdLst>
              <a:gd name="T0" fmla="*/ 0 w 1237"/>
              <a:gd name="T1" fmla="*/ 1390 h 1746"/>
              <a:gd name="T2" fmla="*/ 33 w 1237"/>
              <a:gd name="T3" fmla="*/ 1746 h 1746"/>
              <a:gd name="T4" fmla="*/ 1237 w 1237"/>
              <a:gd name="T5" fmla="*/ 1746 h 1746"/>
              <a:gd name="T6" fmla="*/ 1237 w 1237"/>
              <a:gd name="T7" fmla="*/ 0 h 1746"/>
              <a:gd name="T8" fmla="*/ 584 w 1237"/>
              <a:gd name="T9" fmla="*/ 0 h 1746"/>
              <a:gd name="T10" fmla="*/ 0 w 1237"/>
              <a:gd name="T11" fmla="*/ 1390 h 1746"/>
              <a:gd name="connsiteX0" fmla="*/ 34 w 10770"/>
              <a:gd name="connsiteY0" fmla="*/ 7961 h 10400"/>
              <a:gd name="connsiteX1" fmla="*/ 100 w 10770"/>
              <a:gd name="connsiteY1" fmla="*/ 8577 h 10400"/>
              <a:gd name="connsiteX2" fmla="*/ 10034 w 10770"/>
              <a:gd name="connsiteY2" fmla="*/ 10000 h 10400"/>
              <a:gd name="connsiteX3" fmla="*/ 10034 w 10770"/>
              <a:gd name="connsiteY3" fmla="*/ 0 h 10400"/>
              <a:gd name="connsiteX4" fmla="*/ 4755 w 10770"/>
              <a:gd name="connsiteY4" fmla="*/ 0 h 10400"/>
              <a:gd name="connsiteX5" fmla="*/ 34 w 10770"/>
              <a:gd name="connsiteY5" fmla="*/ 7961 h 10400"/>
              <a:gd name="connsiteX0" fmla="*/ 34 w 10277"/>
              <a:gd name="connsiteY0" fmla="*/ 7961 h 9176"/>
              <a:gd name="connsiteX1" fmla="*/ 100 w 10277"/>
              <a:gd name="connsiteY1" fmla="*/ 8577 h 9176"/>
              <a:gd name="connsiteX2" fmla="*/ 9276 w 10277"/>
              <a:gd name="connsiteY2" fmla="*/ 8529 h 9176"/>
              <a:gd name="connsiteX3" fmla="*/ 10034 w 10277"/>
              <a:gd name="connsiteY3" fmla="*/ 0 h 9176"/>
              <a:gd name="connsiteX4" fmla="*/ 4755 w 10277"/>
              <a:gd name="connsiteY4" fmla="*/ 0 h 9176"/>
              <a:gd name="connsiteX5" fmla="*/ 34 w 10277"/>
              <a:gd name="connsiteY5" fmla="*/ 7961 h 9176"/>
              <a:gd name="connsiteX0" fmla="*/ 33 w 9764"/>
              <a:gd name="connsiteY0" fmla="*/ 8676 h 10304"/>
              <a:gd name="connsiteX1" fmla="*/ 97 w 9764"/>
              <a:gd name="connsiteY1" fmla="*/ 9347 h 10304"/>
              <a:gd name="connsiteX2" fmla="*/ 9026 w 9764"/>
              <a:gd name="connsiteY2" fmla="*/ 9295 h 10304"/>
              <a:gd name="connsiteX3" fmla="*/ 9764 w 9764"/>
              <a:gd name="connsiteY3" fmla="*/ 0 h 10304"/>
              <a:gd name="connsiteX4" fmla="*/ 4627 w 9764"/>
              <a:gd name="connsiteY4" fmla="*/ 0 h 10304"/>
              <a:gd name="connsiteX5" fmla="*/ 33 w 9764"/>
              <a:gd name="connsiteY5" fmla="*/ 8676 h 10304"/>
              <a:gd name="connsiteX0" fmla="*/ 34 w 10016"/>
              <a:gd name="connsiteY0" fmla="*/ 8420 h 9071"/>
              <a:gd name="connsiteX1" fmla="*/ 99 w 10016"/>
              <a:gd name="connsiteY1" fmla="*/ 9071 h 9071"/>
              <a:gd name="connsiteX2" fmla="*/ 9244 w 10016"/>
              <a:gd name="connsiteY2" fmla="*/ 9021 h 9071"/>
              <a:gd name="connsiteX3" fmla="*/ 10000 w 10016"/>
              <a:gd name="connsiteY3" fmla="*/ 0 h 9071"/>
              <a:gd name="connsiteX4" fmla="*/ 4739 w 10016"/>
              <a:gd name="connsiteY4" fmla="*/ 0 h 9071"/>
              <a:gd name="connsiteX5" fmla="*/ 34 w 10016"/>
              <a:gd name="connsiteY5" fmla="*/ 8420 h 9071"/>
              <a:gd name="connsiteX0" fmla="*/ 34 w 9984"/>
              <a:gd name="connsiteY0" fmla="*/ 9282 h 10000"/>
              <a:gd name="connsiteX1" fmla="*/ 99 w 9984"/>
              <a:gd name="connsiteY1" fmla="*/ 10000 h 10000"/>
              <a:gd name="connsiteX2" fmla="*/ 9229 w 9984"/>
              <a:gd name="connsiteY2" fmla="*/ 9945 h 10000"/>
              <a:gd name="connsiteX3" fmla="*/ 9984 w 9984"/>
              <a:gd name="connsiteY3" fmla="*/ 0 h 10000"/>
              <a:gd name="connsiteX4" fmla="*/ 4731 w 9984"/>
              <a:gd name="connsiteY4" fmla="*/ 0 h 10000"/>
              <a:gd name="connsiteX5" fmla="*/ 34 w 9984"/>
              <a:gd name="connsiteY5" fmla="*/ 9282 h 10000"/>
              <a:gd name="connsiteX0" fmla="*/ 34 w 10052"/>
              <a:gd name="connsiteY0" fmla="*/ 9282 h 10443"/>
              <a:gd name="connsiteX1" fmla="*/ 99 w 10052"/>
              <a:gd name="connsiteY1" fmla="*/ 10000 h 10443"/>
              <a:gd name="connsiteX2" fmla="*/ 9822 w 10052"/>
              <a:gd name="connsiteY2" fmla="*/ 10443 h 10443"/>
              <a:gd name="connsiteX3" fmla="*/ 10000 w 10052"/>
              <a:gd name="connsiteY3" fmla="*/ 0 h 10443"/>
              <a:gd name="connsiteX4" fmla="*/ 4739 w 10052"/>
              <a:gd name="connsiteY4" fmla="*/ 0 h 10443"/>
              <a:gd name="connsiteX5" fmla="*/ 34 w 10052"/>
              <a:gd name="connsiteY5" fmla="*/ 9282 h 10443"/>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9355"/>
              <a:gd name="connsiteY0" fmla="*/ 9282 h 10037"/>
              <a:gd name="connsiteX1" fmla="*/ 99 w 9355"/>
              <a:gd name="connsiteY1" fmla="*/ 10000 h 10037"/>
              <a:gd name="connsiteX2" fmla="*/ 9244 w 9355"/>
              <a:gd name="connsiteY2" fmla="*/ 10037 h 10037"/>
              <a:gd name="connsiteX3" fmla="*/ 9266 w 9355"/>
              <a:gd name="connsiteY3" fmla="*/ 37 h 10037"/>
              <a:gd name="connsiteX4" fmla="*/ 4739 w 9355"/>
              <a:gd name="connsiteY4" fmla="*/ 0 h 10037"/>
              <a:gd name="connsiteX5" fmla="*/ 34 w 9355"/>
              <a:gd name="connsiteY5" fmla="*/ 9282 h 10037"/>
              <a:gd name="connsiteX0" fmla="*/ 36 w 10063"/>
              <a:gd name="connsiteY0" fmla="*/ 9248 h 10000"/>
              <a:gd name="connsiteX1" fmla="*/ 106 w 10063"/>
              <a:gd name="connsiteY1" fmla="*/ 9963 h 10000"/>
              <a:gd name="connsiteX2" fmla="*/ 9881 w 10063"/>
              <a:gd name="connsiteY2" fmla="*/ 10000 h 10000"/>
              <a:gd name="connsiteX3" fmla="*/ 9905 w 10063"/>
              <a:gd name="connsiteY3" fmla="*/ 37 h 10000"/>
              <a:gd name="connsiteX4" fmla="*/ 5066 w 10063"/>
              <a:gd name="connsiteY4" fmla="*/ 0 h 10000"/>
              <a:gd name="connsiteX5" fmla="*/ 36 w 10063"/>
              <a:gd name="connsiteY5" fmla="*/ 9248 h 10000"/>
              <a:gd name="connsiteX0" fmla="*/ 36 w 11201"/>
              <a:gd name="connsiteY0" fmla="*/ 9248 h 10000"/>
              <a:gd name="connsiteX1" fmla="*/ 106 w 11201"/>
              <a:gd name="connsiteY1" fmla="*/ 9963 h 10000"/>
              <a:gd name="connsiteX2" fmla="*/ 9881 w 11201"/>
              <a:gd name="connsiteY2" fmla="*/ 10000 h 10000"/>
              <a:gd name="connsiteX3" fmla="*/ 9905 w 11201"/>
              <a:gd name="connsiteY3" fmla="*/ 37 h 10000"/>
              <a:gd name="connsiteX4" fmla="*/ 5066 w 11201"/>
              <a:gd name="connsiteY4" fmla="*/ 0 h 10000"/>
              <a:gd name="connsiteX5" fmla="*/ 36 w 11201"/>
              <a:gd name="connsiteY5" fmla="*/ 9248 h 10000"/>
              <a:gd name="connsiteX0" fmla="*/ 36 w 9905"/>
              <a:gd name="connsiteY0" fmla="*/ 9248 h 10000"/>
              <a:gd name="connsiteX1" fmla="*/ 106 w 9905"/>
              <a:gd name="connsiteY1" fmla="*/ 9963 h 10000"/>
              <a:gd name="connsiteX2" fmla="*/ 9881 w 9905"/>
              <a:gd name="connsiteY2" fmla="*/ 10000 h 10000"/>
              <a:gd name="connsiteX3" fmla="*/ 9905 w 9905"/>
              <a:gd name="connsiteY3" fmla="*/ 37 h 10000"/>
              <a:gd name="connsiteX4" fmla="*/ 5066 w 9905"/>
              <a:gd name="connsiteY4" fmla="*/ 0 h 10000"/>
              <a:gd name="connsiteX5" fmla="*/ 36 w 9905"/>
              <a:gd name="connsiteY5" fmla="*/ 9248 h 10000"/>
              <a:gd name="connsiteX0" fmla="*/ 37 w 10001"/>
              <a:gd name="connsiteY0" fmla="*/ 9248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9248 h 10000"/>
              <a:gd name="connsiteX0" fmla="*/ 37 w 10001"/>
              <a:gd name="connsiteY0" fmla="*/ 8311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8311 h 10000"/>
              <a:gd name="connsiteX0" fmla="*/ 0 w 9964"/>
              <a:gd name="connsiteY0" fmla="*/ 8311 h 10000"/>
              <a:gd name="connsiteX1" fmla="*/ 71 w 9964"/>
              <a:gd name="connsiteY1" fmla="*/ 9963 h 10000"/>
              <a:gd name="connsiteX2" fmla="*/ 9940 w 9964"/>
              <a:gd name="connsiteY2" fmla="*/ 10000 h 10000"/>
              <a:gd name="connsiteX3" fmla="*/ 9964 w 9964"/>
              <a:gd name="connsiteY3" fmla="*/ 37 h 10000"/>
              <a:gd name="connsiteX4" fmla="*/ 5079 w 9964"/>
              <a:gd name="connsiteY4" fmla="*/ 0 h 10000"/>
              <a:gd name="connsiteX5" fmla="*/ 0 w 9964"/>
              <a:gd name="connsiteY5" fmla="*/ 8311 h 10000"/>
              <a:gd name="connsiteX0" fmla="*/ 5129 w 10032"/>
              <a:gd name="connsiteY0" fmla="*/ 0 h 10000"/>
              <a:gd name="connsiteX1" fmla="*/ 103 w 10032"/>
              <a:gd name="connsiteY1" fmla="*/ 9963 h 10000"/>
              <a:gd name="connsiteX2" fmla="*/ 10008 w 10032"/>
              <a:gd name="connsiteY2" fmla="*/ 10000 h 10000"/>
              <a:gd name="connsiteX3" fmla="*/ 10032 w 10032"/>
              <a:gd name="connsiteY3" fmla="*/ 37 h 10000"/>
              <a:gd name="connsiteX4" fmla="*/ 5129 w 10032"/>
              <a:gd name="connsiteY4" fmla="*/ 0 h 10000"/>
              <a:gd name="connsiteX0" fmla="*/ 5162 w 10065"/>
              <a:gd name="connsiteY0" fmla="*/ 0 h 10000"/>
              <a:gd name="connsiteX1" fmla="*/ 136 w 10065"/>
              <a:gd name="connsiteY1" fmla="*/ 9963 h 10000"/>
              <a:gd name="connsiteX2" fmla="*/ 10041 w 10065"/>
              <a:gd name="connsiteY2" fmla="*/ 10000 h 10000"/>
              <a:gd name="connsiteX3" fmla="*/ 10065 w 10065"/>
              <a:gd name="connsiteY3" fmla="*/ 37 h 10000"/>
              <a:gd name="connsiteX4" fmla="*/ 5162 w 10065"/>
              <a:gd name="connsiteY4" fmla="*/ 0 h 10000"/>
              <a:gd name="connsiteX0" fmla="*/ 5174 w 10077"/>
              <a:gd name="connsiteY0" fmla="*/ 0 h 10000"/>
              <a:gd name="connsiteX1" fmla="*/ 148 w 10077"/>
              <a:gd name="connsiteY1" fmla="*/ 9963 h 10000"/>
              <a:gd name="connsiteX2" fmla="*/ 10053 w 10077"/>
              <a:gd name="connsiteY2" fmla="*/ 10000 h 10000"/>
              <a:gd name="connsiteX3" fmla="*/ 10077 w 10077"/>
              <a:gd name="connsiteY3" fmla="*/ 37 h 10000"/>
              <a:gd name="connsiteX4" fmla="*/ 5174 w 10077"/>
              <a:gd name="connsiteY4" fmla="*/ 0 h 10000"/>
              <a:gd name="connsiteX0" fmla="*/ 4965 w 9868"/>
              <a:gd name="connsiteY0" fmla="*/ 0 h 10000"/>
              <a:gd name="connsiteX1" fmla="*/ 156 w 9868"/>
              <a:gd name="connsiteY1" fmla="*/ 9963 h 10000"/>
              <a:gd name="connsiteX2" fmla="*/ 9844 w 9868"/>
              <a:gd name="connsiteY2" fmla="*/ 10000 h 10000"/>
              <a:gd name="connsiteX3" fmla="*/ 9868 w 9868"/>
              <a:gd name="connsiteY3" fmla="*/ 37 h 10000"/>
              <a:gd name="connsiteX4" fmla="*/ 4965 w 9868"/>
              <a:gd name="connsiteY4" fmla="*/ 0 h 10000"/>
              <a:gd name="connsiteX0" fmla="*/ 4977 w 9946"/>
              <a:gd name="connsiteY0" fmla="*/ 0 h 10000"/>
              <a:gd name="connsiteX1" fmla="*/ 104 w 9946"/>
              <a:gd name="connsiteY1" fmla="*/ 9963 h 10000"/>
              <a:gd name="connsiteX2" fmla="*/ 9922 w 9946"/>
              <a:gd name="connsiteY2" fmla="*/ 10000 h 10000"/>
              <a:gd name="connsiteX3" fmla="*/ 9946 w 9946"/>
              <a:gd name="connsiteY3" fmla="*/ 37 h 10000"/>
              <a:gd name="connsiteX4" fmla="*/ 4977 w 9946"/>
              <a:gd name="connsiteY4" fmla="*/ 0 h 10000"/>
              <a:gd name="connsiteX0" fmla="*/ 5026 w 10022"/>
              <a:gd name="connsiteY0" fmla="*/ 0 h 10000"/>
              <a:gd name="connsiteX1" fmla="*/ 127 w 10022"/>
              <a:gd name="connsiteY1" fmla="*/ 9963 h 10000"/>
              <a:gd name="connsiteX2" fmla="*/ 9998 w 10022"/>
              <a:gd name="connsiteY2" fmla="*/ 10000 h 10000"/>
              <a:gd name="connsiteX3" fmla="*/ 10022 w 10022"/>
              <a:gd name="connsiteY3" fmla="*/ 37 h 10000"/>
              <a:gd name="connsiteX4" fmla="*/ 5026 w 10022"/>
              <a:gd name="connsiteY4" fmla="*/ 0 h 10000"/>
              <a:gd name="connsiteX0" fmla="*/ 5168 w 10164"/>
              <a:gd name="connsiteY0" fmla="*/ 0 h 10000"/>
              <a:gd name="connsiteX1" fmla="*/ 122 w 10164"/>
              <a:gd name="connsiteY1" fmla="*/ 9963 h 10000"/>
              <a:gd name="connsiteX2" fmla="*/ 10140 w 10164"/>
              <a:gd name="connsiteY2" fmla="*/ 10000 h 10000"/>
              <a:gd name="connsiteX3" fmla="*/ 10164 w 10164"/>
              <a:gd name="connsiteY3" fmla="*/ 37 h 10000"/>
              <a:gd name="connsiteX4" fmla="*/ 5168 w 10164"/>
              <a:gd name="connsiteY4" fmla="*/ 0 h 10000"/>
              <a:gd name="connsiteX0" fmla="*/ 5168 w 10164"/>
              <a:gd name="connsiteY0" fmla="*/ 0 h 9987"/>
              <a:gd name="connsiteX1" fmla="*/ 122 w 10164"/>
              <a:gd name="connsiteY1" fmla="*/ 9963 h 9987"/>
              <a:gd name="connsiteX2" fmla="*/ 10140 w 10164"/>
              <a:gd name="connsiteY2" fmla="*/ 9987 h 9987"/>
              <a:gd name="connsiteX3" fmla="*/ 10164 w 10164"/>
              <a:gd name="connsiteY3" fmla="*/ 37 h 9987"/>
              <a:gd name="connsiteX4" fmla="*/ 5168 w 10164"/>
              <a:gd name="connsiteY4" fmla="*/ 0 h 9987"/>
              <a:gd name="connsiteX0" fmla="*/ 5085 w 10000"/>
              <a:gd name="connsiteY0" fmla="*/ 1 h 10001"/>
              <a:gd name="connsiteX1" fmla="*/ 120 w 10000"/>
              <a:gd name="connsiteY1" fmla="*/ 9977 h 10001"/>
              <a:gd name="connsiteX2" fmla="*/ 9976 w 10000"/>
              <a:gd name="connsiteY2" fmla="*/ 10001 h 10001"/>
              <a:gd name="connsiteX3" fmla="*/ 10000 w 10000"/>
              <a:gd name="connsiteY3" fmla="*/ 0 h 10001"/>
              <a:gd name="connsiteX4" fmla="*/ 5085 w 10000"/>
              <a:gd name="connsiteY4" fmla="*/ 1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1">
                <a:moveTo>
                  <a:pt x="5085" y="1"/>
                </a:moveTo>
                <a:cubicBezTo>
                  <a:pt x="2196" y="2118"/>
                  <a:pt x="-623" y="5218"/>
                  <a:pt x="120" y="9977"/>
                </a:cubicBezTo>
                <a:lnTo>
                  <a:pt x="9976" y="10001"/>
                </a:lnTo>
                <a:cubicBezTo>
                  <a:pt x="9988" y="5013"/>
                  <a:pt x="9992" y="3325"/>
                  <a:pt x="10000" y="0"/>
                </a:cubicBezTo>
                <a:lnTo>
                  <a:pt x="5085" y="1"/>
                </a:lnTo>
                <a:close/>
              </a:path>
            </a:pathLst>
          </a:custGeom>
          <a:solidFill>
            <a:srgbClr val="5DBFD4"/>
          </a:solidFill>
          <a:ln>
            <a:noFill/>
          </a:ln>
        </p:spPr>
        <p:txBody>
          <a:bodyPr vert="horz" wrap="square" lIns="91440" tIns="45720" rIns="91440" bIns="45720" numCol="1" anchor="t" anchorCtr="0" compatLnSpc="1">
            <a:prstTxWarp prst="textNoShape">
              <a:avLst/>
            </a:prstTxWarp>
          </a:bodyPr>
          <a:lstStyle/>
          <a:p>
            <a:endParaRPr lang="en-AU"/>
          </a:p>
        </p:txBody>
      </p:sp>
      <p:sp>
        <p:nvSpPr>
          <p:cNvPr id="31" name="Rectangle 1030"/>
          <p:cNvSpPr>
            <a:spLocks noChangeArrowheads="1"/>
          </p:cNvSpPr>
          <p:nvPr userDrawn="1"/>
        </p:nvSpPr>
        <p:spPr bwMode="auto">
          <a:xfrm>
            <a:off x="219119" y="4819429"/>
            <a:ext cx="4403725" cy="136525"/>
          </a:xfrm>
          <a:prstGeom prst="rect">
            <a:avLst/>
          </a:prstGeom>
          <a:noFill/>
          <a:ln>
            <a:noFill/>
          </a:ln>
          <a:effectLst/>
          <a:extLst/>
        </p:spPr>
        <p:txBody>
          <a:bodyPr tIns="0" bIns="0">
            <a:noAutofit/>
          </a:bodyPr>
          <a:lstStyle/>
          <a:p>
            <a:pPr algn="l"/>
            <a:r>
              <a:rPr lang="en-AU" sz="900" dirty="0" err="1" smtClean="0">
                <a:solidFill>
                  <a:schemeClr val="tx1"/>
                </a:solidFill>
                <a:latin typeface="Century Gothic" pitchFamily="34" charset="0"/>
              </a:rPr>
              <a:t>Réf</a:t>
            </a:r>
            <a:r>
              <a:rPr lang="en-AU" sz="900" dirty="0" smtClean="0">
                <a:solidFill>
                  <a:schemeClr val="tx1"/>
                </a:solidFill>
                <a:latin typeface="Century Gothic" pitchFamily="34" charset="0"/>
              </a:rPr>
              <a:t>. : CPC2016-OASYS/041</a:t>
            </a:r>
            <a:endParaRPr lang="en-AU" sz="900" dirty="0">
              <a:solidFill>
                <a:schemeClr val="tx1"/>
              </a:solidFill>
              <a:latin typeface="Century Gothic" pitchFamily="34" charset="0"/>
            </a:endParaRPr>
          </a:p>
        </p:txBody>
      </p:sp>
      <p:sp>
        <p:nvSpPr>
          <p:cNvPr id="32" name="Sous-titre 2"/>
          <p:cNvSpPr>
            <a:spLocks noGrp="1"/>
          </p:cNvSpPr>
          <p:nvPr>
            <p:ph type="subTitle" idx="1" hasCustomPrompt="1"/>
          </p:nvPr>
        </p:nvSpPr>
        <p:spPr>
          <a:xfrm>
            <a:off x="302049" y="3134826"/>
            <a:ext cx="4918023" cy="307777"/>
          </a:xfrm>
        </p:spPr>
        <p:txBody>
          <a:bodyPr anchor="t" anchorCtr="0">
            <a:spAutoFit/>
          </a:bodyPr>
          <a:lstStyle>
            <a:lvl1pPr marL="0" indent="0" algn="l">
              <a:lnSpc>
                <a:spcPct val="100000"/>
              </a:lnSpc>
              <a:spcBef>
                <a:spcPts val="0"/>
              </a:spcBef>
              <a:spcAft>
                <a:spcPts val="0"/>
              </a:spcAft>
              <a:buNone/>
              <a:defRPr sz="1400" b="1" cap="all">
                <a:solidFill>
                  <a:srgbClr val="5DBFD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edit master subtitle style</a:t>
            </a:r>
          </a:p>
        </p:txBody>
      </p:sp>
      <p:sp>
        <p:nvSpPr>
          <p:cNvPr id="13" name="Demi-cadre 12"/>
          <p:cNvSpPr/>
          <p:nvPr userDrawn="1"/>
        </p:nvSpPr>
        <p:spPr bwMode="auto">
          <a:xfrm>
            <a:off x="302049" y="1448486"/>
            <a:ext cx="386164" cy="393963"/>
          </a:xfrm>
          <a:prstGeom prst="halfFrame">
            <a:avLst>
              <a:gd name="adj1" fmla="val 12269"/>
              <a:gd name="adj2" fmla="val 13535"/>
            </a:avLst>
          </a:prstGeom>
          <a:solidFill>
            <a:srgbClr val="5DBFD4"/>
          </a:solidFill>
          <a:ln>
            <a:noFill/>
          </a:ln>
        </p:spPr>
        <p:txBody>
          <a:bodyPr vert="horz" wrap="square" lIns="91440" tIns="45720" rIns="91440" bIns="45720" numCol="1" rtlCol="0" anchor="t" anchorCtr="0" compatLnSpc="1">
            <a:prstTxWarp prst="textNoShape">
              <a:avLst/>
            </a:prstTxWarp>
          </a:bodyPr>
          <a:lstStyle/>
          <a:p>
            <a:pPr algn="ctr"/>
            <a:endParaRPr lang="fr-FR"/>
          </a:p>
        </p:txBody>
      </p:sp>
      <p:pic>
        <p:nvPicPr>
          <p:cNvPr id="14" name="Image 13" descr="logo_thales.png"/>
          <p:cNvPicPr>
            <a:picLocks noChangeAspect="1"/>
          </p:cNvPicPr>
          <p:nvPr userDrawn="1"/>
        </p:nvPicPr>
        <p:blipFill rotWithShape="1">
          <a:blip r:embed="rId2" cstate="screen">
            <a:extLst>
              <a:ext uri="{28A0092B-C50C-407E-A947-70E740481C1C}">
                <a14:useLocalDpi xmlns:a14="http://schemas.microsoft.com/office/drawing/2010/main"/>
              </a:ext>
            </a:extLst>
          </a:blip>
          <a:srcRect l="9051" t="36000" r="9051" b="36000"/>
          <a:stretch/>
        </p:blipFill>
        <p:spPr>
          <a:xfrm>
            <a:off x="235940" y="165679"/>
            <a:ext cx="2337181" cy="449458"/>
          </a:xfrm>
          <a:prstGeom prst="rect">
            <a:avLst/>
          </a:prstGeom>
        </p:spPr>
      </p:pic>
      <p:sp>
        <p:nvSpPr>
          <p:cNvPr id="12" name="ZoneTexte 11"/>
          <p:cNvSpPr txBox="1">
            <a:spLocks noChangeArrowheads="1"/>
          </p:cNvSpPr>
          <p:nvPr userDrawn="1"/>
        </p:nvSpPr>
        <p:spPr bwMode="auto">
          <a:xfrm>
            <a:off x="3707904" y="4743700"/>
            <a:ext cx="1728192" cy="185756"/>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p:txBody>
      </p:sp>
    </p:spTree>
    <p:extLst>
      <p:ext uri="{BB962C8B-B14F-4D97-AF65-F5344CB8AC3E}">
        <p14:creationId xmlns:p14="http://schemas.microsoft.com/office/powerpoint/2010/main" val="22017987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AU" sz="2000" b="1" kern="1200" dirty="0" smtClean="0">
                <a:solidFill>
                  <a:srgbClr val="333366"/>
                </a:solidFill>
                <a:effectLst/>
                <a:latin typeface="+mj-lt"/>
              </a:rPr>
              <a:t>Click to edit Master title style</a:t>
            </a:r>
            <a:r>
              <a:rPr lang="en-AU" dirty="0" smtClean="0"/>
              <a:t> </a:t>
            </a:r>
            <a:endParaRPr lang="fr-FR" dirty="0"/>
          </a:p>
        </p:txBody>
      </p:sp>
      <p:sp>
        <p:nvSpPr>
          <p:cNvPr id="3" name="Espace réservé du contenu 2"/>
          <p:cNvSpPr>
            <a:spLocks noGrp="1"/>
          </p:cNvSpPr>
          <p:nvPr>
            <p:ph sz="half" idx="1" hasCustomPrompt="1"/>
          </p:nvPr>
        </p:nvSpPr>
        <p:spPr>
          <a:xfrm>
            <a:off x="457200" y="720927"/>
            <a:ext cx="4038600" cy="3917467"/>
          </a:xfrm>
        </p:spPr>
        <p:txBody>
          <a:bodyPr/>
          <a:lstStyle>
            <a:lvl1pPr>
              <a:defRPr sz="1600"/>
            </a:lvl1pPr>
            <a:lvl2pPr>
              <a:defRPr sz="1400"/>
            </a:lvl2pPr>
            <a:lvl3pPr>
              <a:defRPr sz="1200"/>
            </a:lvl3pPr>
            <a:lvl4pPr>
              <a:defRPr sz="1200"/>
            </a:lvl4pPr>
            <a:lvl5pPr>
              <a:defRPr sz="1200"/>
            </a:lvl5pPr>
            <a:lvl6pPr>
              <a:defRPr sz="1800"/>
            </a:lvl6pPr>
            <a:lvl7pPr>
              <a:defRPr sz="1800"/>
            </a:lvl7pPr>
            <a:lvl8pPr>
              <a:defRPr sz="1800"/>
            </a:lvl8pPr>
            <a:lvl9pPr>
              <a:defRPr sz="1800"/>
            </a:lvl9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p:txBody>
      </p:sp>
      <p:sp>
        <p:nvSpPr>
          <p:cNvPr id="4" name="Espace réservé du contenu 3"/>
          <p:cNvSpPr>
            <a:spLocks noGrp="1"/>
          </p:cNvSpPr>
          <p:nvPr>
            <p:ph sz="half" idx="2" hasCustomPrompt="1"/>
          </p:nvPr>
        </p:nvSpPr>
        <p:spPr>
          <a:xfrm>
            <a:off x="4648200" y="720927"/>
            <a:ext cx="4038600" cy="3917467"/>
          </a:xfrm>
        </p:spPr>
        <p:txBody>
          <a:bodyPr/>
          <a:lstStyle>
            <a:lvl1pPr>
              <a:defRPr sz="1600"/>
            </a:lvl1pPr>
            <a:lvl2pPr>
              <a:defRPr sz="1400"/>
            </a:lvl2pPr>
            <a:lvl3pPr>
              <a:defRPr sz="1200"/>
            </a:lvl3pPr>
            <a:lvl4pPr>
              <a:defRPr sz="1200"/>
            </a:lvl4pPr>
            <a:lvl5pPr>
              <a:defRPr sz="1200"/>
            </a:lvl5pPr>
            <a:lvl6pPr>
              <a:defRPr sz="1800"/>
            </a:lvl6pPr>
            <a:lvl7pPr>
              <a:defRPr sz="1800"/>
            </a:lvl7pPr>
            <a:lvl8pPr>
              <a:defRPr sz="1800"/>
            </a:lvl8pPr>
            <a:lvl9pPr>
              <a:defRPr sz="1800"/>
            </a:lvl9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p:txBody>
      </p:sp>
    </p:spTree>
    <p:extLst>
      <p:ext uri="{BB962C8B-B14F-4D97-AF65-F5344CB8AC3E}">
        <p14:creationId xmlns:p14="http://schemas.microsoft.com/office/powerpoint/2010/main" val="237491607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AU" sz="2000" b="1" kern="1200" dirty="0" smtClean="0">
                <a:solidFill>
                  <a:srgbClr val="333366"/>
                </a:solidFill>
                <a:effectLst/>
                <a:latin typeface="+mj-lt"/>
              </a:rPr>
              <a:t>Click to edit Master title style</a:t>
            </a:r>
            <a:endParaRPr lang="fr-FR" dirty="0"/>
          </a:p>
        </p:txBody>
      </p:sp>
    </p:spTree>
    <p:extLst>
      <p:ext uri="{BB962C8B-B14F-4D97-AF65-F5344CB8AC3E}">
        <p14:creationId xmlns:p14="http://schemas.microsoft.com/office/powerpoint/2010/main" val="217739674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 Slide 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02049" y="1007215"/>
            <a:ext cx="4918023" cy="3190787"/>
          </a:xfrm>
        </p:spPr>
        <p:txBody>
          <a:bodyPr/>
          <a:lstStyle>
            <a:lvl1pPr algn="l">
              <a:defRPr sz="2600">
                <a:solidFill>
                  <a:srgbClr val="333366"/>
                </a:solidFill>
              </a:defRPr>
            </a:lvl1pPr>
          </a:lstStyle>
          <a:p>
            <a:r>
              <a:rPr lang="en-AU" noProof="0" dirty="0" smtClean="0"/>
              <a:t>Click to edit Master</a:t>
            </a:r>
            <a:br>
              <a:rPr lang="en-AU" noProof="0" dirty="0" smtClean="0"/>
            </a:br>
            <a:r>
              <a:rPr lang="en-AU" noProof="0" dirty="0" smtClean="0"/>
              <a:t>title style</a:t>
            </a:r>
            <a:endParaRPr lang="fr-FR" dirty="0"/>
          </a:p>
        </p:txBody>
      </p:sp>
      <p:sp>
        <p:nvSpPr>
          <p:cNvPr id="24" name="Freeform 47"/>
          <p:cNvSpPr>
            <a:spLocks/>
          </p:cNvSpPr>
          <p:nvPr userDrawn="1"/>
        </p:nvSpPr>
        <p:spPr bwMode="auto">
          <a:xfrm>
            <a:off x="5210047" y="-519"/>
            <a:ext cx="3946694" cy="5178844"/>
          </a:xfrm>
          <a:custGeom>
            <a:avLst/>
            <a:gdLst>
              <a:gd name="T0" fmla="*/ 0 w 1237"/>
              <a:gd name="T1" fmla="*/ 1390 h 1746"/>
              <a:gd name="T2" fmla="*/ 33 w 1237"/>
              <a:gd name="T3" fmla="*/ 1746 h 1746"/>
              <a:gd name="T4" fmla="*/ 1237 w 1237"/>
              <a:gd name="T5" fmla="*/ 1746 h 1746"/>
              <a:gd name="T6" fmla="*/ 1237 w 1237"/>
              <a:gd name="T7" fmla="*/ 0 h 1746"/>
              <a:gd name="T8" fmla="*/ 584 w 1237"/>
              <a:gd name="T9" fmla="*/ 0 h 1746"/>
              <a:gd name="T10" fmla="*/ 0 w 1237"/>
              <a:gd name="T11" fmla="*/ 1390 h 1746"/>
              <a:gd name="connsiteX0" fmla="*/ 34 w 10770"/>
              <a:gd name="connsiteY0" fmla="*/ 7961 h 10400"/>
              <a:gd name="connsiteX1" fmla="*/ 100 w 10770"/>
              <a:gd name="connsiteY1" fmla="*/ 8577 h 10400"/>
              <a:gd name="connsiteX2" fmla="*/ 10034 w 10770"/>
              <a:gd name="connsiteY2" fmla="*/ 10000 h 10400"/>
              <a:gd name="connsiteX3" fmla="*/ 10034 w 10770"/>
              <a:gd name="connsiteY3" fmla="*/ 0 h 10400"/>
              <a:gd name="connsiteX4" fmla="*/ 4755 w 10770"/>
              <a:gd name="connsiteY4" fmla="*/ 0 h 10400"/>
              <a:gd name="connsiteX5" fmla="*/ 34 w 10770"/>
              <a:gd name="connsiteY5" fmla="*/ 7961 h 10400"/>
              <a:gd name="connsiteX0" fmla="*/ 34 w 10277"/>
              <a:gd name="connsiteY0" fmla="*/ 7961 h 9176"/>
              <a:gd name="connsiteX1" fmla="*/ 100 w 10277"/>
              <a:gd name="connsiteY1" fmla="*/ 8577 h 9176"/>
              <a:gd name="connsiteX2" fmla="*/ 9276 w 10277"/>
              <a:gd name="connsiteY2" fmla="*/ 8529 h 9176"/>
              <a:gd name="connsiteX3" fmla="*/ 10034 w 10277"/>
              <a:gd name="connsiteY3" fmla="*/ 0 h 9176"/>
              <a:gd name="connsiteX4" fmla="*/ 4755 w 10277"/>
              <a:gd name="connsiteY4" fmla="*/ 0 h 9176"/>
              <a:gd name="connsiteX5" fmla="*/ 34 w 10277"/>
              <a:gd name="connsiteY5" fmla="*/ 7961 h 9176"/>
              <a:gd name="connsiteX0" fmla="*/ 33 w 9764"/>
              <a:gd name="connsiteY0" fmla="*/ 8676 h 10304"/>
              <a:gd name="connsiteX1" fmla="*/ 97 w 9764"/>
              <a:gd name="connsiteY1" fmla="*/ 9347 h 10304"/>
              <a:gd name="connsiteX2" fmla="*/ 9026 w 9764"/>
              <a:gd name="connsiteY2" fmla="*/ 9295 h 10304"/>
              <a:gd name="connsiteX3" fmla="*/ 9764 w 9764"/>
              <a:gd name="connsiteY3" fmla="*/ 0 h 10304"/>
              <a:gd name="connsiteX4" fmla="*/ 4627 w 9764"/>
              <a:gd name="connsiteY4" fmla="*/ 0 h 10304"/>
              <a:gd name="connsiteX5" fmla="*/ 33 w 9764"/>
              <a:gd name="connsiteY5" fmla="*/ 8676 h 10304"/>
              <a:gd name="connsiteX0" fmla="*/ 34 w 10016"/>
              <a:gd name="connsiteY0" fmla="*/ 8420 h 9071"/>
              <a:gd name="connsiteX1" fmla="*/ 99 w 10016"/>
              <a:gd name="connsiteY1" fmla="*/ 9071 h 9071"/>
              <a:gd name="connsiteX2" fmla="*/ 9244 w 10016"/>
              <a:gd name="connsiteY2" fmla="*/ 9021 h 9071"/>
              <a:gd name="connsiteX3" fmla="*/ 10000 w 10016"/>
              <a:gd name="connsiteY3" fmla="*/ 0 h 9071"/>
              <a:gd name="connsiteX4" fmla="*/ 4739 w 10016"/>
              <a:gd name="connsiteY4" fmla="*/ 0 h 9071"/>
              <a:gd name="connsiteX5" fmla="*/ 34 w 10016"/>
              <a:gd name="connsiteY5" fmla="*/ 8420 h 9071"/>
              <a:gd name="connsiteX0" fmla="*/ 34 w 9984"/>
              <a:gd name="connsiteY0" fmla="*/ 9282 h 10000"/>
              <a:gd name="connsiteX1" fmla="*/ 99 w 9984"/>
              <a:gd name="connsiteY1" fmla="*/ 10000 h 10000"/>
              <a:gd name="connsiteX2" fmla="*/ 9229 w 9984"/>
              <a:gd name="connsiteY2" fmla="*/ 9945 h 10000"/>
              <a:gd name="connsiteX3" fmla="*/ 9984 w 9984"/>
              <a:gd name="connsiteY3" fmla="*/ 0 h 10000"/>
              <a:gd name="connsiteX4" fmla="*/ 4731 w 9984"/>
              <a:gd name="connsiteY4" fmla="*/ 0 h 10000"/>
              <a:gd name="connsiteX5" fmla="*/ 34 w 9984"/>
              <a:gd name="connsiteY5" fmla="*/ 9282 h 10000"/>
              <a:gd name="connsiteX0" fmla="*/ 34 w 10052"/>
              <a:gd name="connsiteY0" fmla="*/ 9282 h 10443"/>
              <a:gd name="connsiteX1" fmla="*/ 99 w 10052"/>
              <a:gd name="connsiteY1" fmla="*/ 10000 h 10443"/>
              <a:gd name="connsiteX2" fmla="*/ 9822 w 10052"/>
              <a:gd name="connsiteY2" fmla="*/ 10443 h 10443"/>
              <a:gd name="connsiteX3" fmla="*/ 10000 w 10052"/>
              <a:gd name="connsiteY3" fmla="*/ 0 h 10443"/>
              <a:gd name="connsiteX4" fmla="*/ 4739 w 10052"/>
              <a:gd name="connsiteY4" fmla="*/ 0 h 10443"/>
              <a:gd name="connsiteX5" fmla="*/ 34 w 10052"/>
              <a:gd name="connsiteY5" fmla="*/ 9282 h 10443"/>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9355"/>
              <a:gd name="connsiteY0" fmla="*/ 9282 h 10037"/>
              <a:gd name="connsiteX1" fmla="*/ 99 w 9355"/>
              <a:gd name="connsiteY1" fmla="*/ 10000 h 10037"/>
              <a:gd name="connsiteX2" fmla="*/ 9244 w 9355"/>
              <a:gd name="connsiteY2" fmla="*/ 10037 h 10037"/>
              <a:gd name="connsiteX3" fmla="*/ 9266 w 9355"/>
              <a:gd name="connsiteY3" fmla="*/ 37 h 10037"/>
              <a:gd name="connsiteX4" fmla="*/ 4739 w 9355"/>
              <a:gd name="connsiteY4" fmla="*/ 0 h 10037"/>
              <a:gd name="connsiteX5" fmla="*/ 34 w 9355"/>
              <a:gd name="connsiteY5" fmla="*/ 9282 h 10037"/>
              <a:gd name="connsiteX0" fmla="*/ 36 w 10063"/>
              <a:gd name="connsiteY0" fmla="*/ 9248 h 10000"/>
              <a:gd name="connsiteX1" fmla="*/ 106 w 10063"/>
              <a:gd name="connsiteY1" fmla="*/ 9963 h 10000"/>
              <a:gd name="connsiteX2" fmla="*/ 9881 w 10063"/>
              <a:gd name="connsiteY2" fmla="*/ 10000 h 10000"/>
              <a:gd name="connsiteX3" fmla="*/ 9905 w 10063"/>
              <a:gd name="connsiteY3" fmla="*/ 37 h 10000"/>
              <a:gd name="connsiteX4" fmla="*/ 5066 w 10063"/>
              <a:gd name="connsiteY4" fmla="*/ 0 h 10000"/>
              <a:gd name="connsiteX5" fmla="*/ 36 w 10063"/>
              <a:gd name="connsiteY5" fmla="*/ 9248 h 10000"/>
              <a:gd name="connsiteX0" fmla="*/ 36 w 11201"/>
              <a:gd name="connsiteY0" fmla="*/ 9248 h 10000"/>
              <a:gd name="connsiteX1" fmla="*/ 106 w 11201"/>
              <a:gd name="connsiteY1" fmla="*/ 9963 h 10000"/>
              <a:gd name="connsiteX2" fmla="*/ 9881 w 11201"/>
              <a:gd name="connsiteY2" fmla="*/ 10000 h 10000"/>
              <a:gd name="connsiteX3" fmla="*/ 9905 w 11201"/>
              <a:gd name="connsiteY3" fmla="*/ 37 h 10000"/>
              <a:gd name="connsiteX4" fmla="*/ 5066 w 11201"/>
              <a:gd name="connsiteY4" fmla="*/ 0 h 10000"/>
              <a:gd name="connsiteX5" fmla="*/ 36 w 11201"/>
              <a:gd name="connsiteY5" fmla="*/ 9248 h 10000"/>
              <a:gd name="connsiteX0" fmla="*/ 36 w 9905"/>
              <a:gd name="connsiteY0" fmla="*/ 9248 h 10000"/>
              <a:gd name="connsiteX1" fmla="*/ 106 w 9905"/>
              <a:gd name="connsiteY1" fmla="*/ 9963 h 10000"/>
              <a:gd name="connsiteX2" fmla="*/ 9881 w 9905"/>
              <a:gd name="connsiteY2" fmla="*/ 10000 h 10000"/>
              <a:gd name="connsiteX3" fmla="*/ 9905 w 9905"/>
              <a:gd name="connsiteY3" fmla="*/ 37 h 10000"/>
              <a:gd name="connsiteX4" fmla="*/ 5066 w 9905"/>
              <a:gd name="connsiteY4" fmla="*/ 0 h 10000"/>
              <a:gd name="connsiteX5" fmla="*/ 36 w 9905"/>
              <a:gd name="connsiteY5" fmla="*/ 9248 h 10000"/>
              <a:gd name="connsiteX0" fmla="*/ 37 w 10001"/>
              <a:gd name="connsiteY0" fmla="*/ 9248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9248 h 10000"/>
              <a:gd name="connsiteX0" fmla="*/ 37 w 10001"/>
              <a:gd name="connsiteY0" fmla="*/ 8311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8311 h 10000"/>
              <a:gd name="connsiteX0" fmla="*/ 0 w 9964"/>
              <a:gd name="connsiteY0" fmla="*/ 8311 h 10000"/>
              <a:gd name="connsiteX1" fmla="*/ 71 w 9964"/>
              <a:gd name="connsiteY1" fmla="*/ 9963 h 10000"/>
              <a:gd name="connsiteX2" fmla="*/ 9940 w 9964"/>
              <a:gd name="connsiteY2" fmla="*/ 10000 h 10000"/>
              <a:gd name="connsiteX3" fmla="*/ 9964 w 9964"/>
              <a:gd name="connsiteY3" fmla="*/ 37 h 10000"/>
              <a:gd name="connsiteX4" fmla="*/ 5079 w 9964"/>
              <a:gd name="connsiteY4" fmla="*/ 0 h 10000"/>
              <a:gd name="connsiteX5" fmla="*/ 0 w 9964"/>
              <a:gd name="connsiteY5" fmla="*/ 8311 h 10000"/>
              <a:gd name="connsiteX0" fmla="*/ 5129 w 10032"/>
              <a:gd name="connsiteY0" fmla="*/ 0 h 10000"/>
              <a:gd name="connsiteX1" fmla="*/ 103 w 10032"/>
              <a:gd name="connsiteY1" fmla="*/ 9963 h 10000"/>
              <a:gd name="connsiteX2" fmla="*/ 10008 w 10032"/>
              <a:gd name="connsiteY2" fmla="*/ 10000 h 10000"/>
              <a:gd name="connsiteX3" fmla="*/ 10032 w 10032"/>
              <a:gd name="connsiteY3" fmla="*/ 37 h 10000"/>
              <a:gd name="connsiteX4" fmla="*/ 5129 w 10032"/>
              <a:gd name="connsiteY4" fmla="*/ 0 h 10000"/>
              <a:gd name="connsiteX0" fmla="*/ 5162 w 10065"/>
              <a:gd name="connsiteY0" fmla="*/ 0 h 10000"/>
              <a:gd name="connsiteX1" fmla="*/ 136 w 10065"/>
              <a:gd name="connsiteY1" fmla="*/ 9963 h 10000"/>
              <a:gd name="connsiteX2" fmla="*/ 10041 w 10065"/>
              <a:gd name="connsiteY2" fmla="*/ 10000 h 10000"/>
              <a:gd name="connsiteX3" fmla="*/ 10065 w 10065"/>
              <a:gd name="connsiteY3" fmla="*/ 37 h 10000"/>
              <a:gd name="connsiteX4" fmla="*/ 5162 w 10065"/>
              <a:gd name="connsiteY4" fmla="*/ 0 h 10000"/>
              <a:gd name="connsiteX0" fmla="*/ 5174 w 10077"/>
              <a:gd name="connsiteY0" fmla="*/ 0 h 10000"/>
              <a:gd name="connsiteX1" fmla="*/ 148 w 10077"/>
              <a:gd name="connsiteY1" fmla="*/ 9963 h 10000"/>
              <a:gd name="connsiteX2" fmla="*/ 10053 w 10077"/>
              <a:gd name="connsiteY2" fmla="*/ 10000 h 10000"/>
              <a:gd name="connsiteX3" fmla="*/ 10077 w 10077"/>
              <a:gd name="connsiteY3" fmla="*/ 37 h 10000"/>
              <a:gd name="connsiteX4" fmla="*/ 5174 w 10077"/>
              <a:gd name="connsiteY4" fmla="*/ 0 h 10000"/>
              <a:gd name="connsiteX0" fmla="*/ 4965 w 9868"/>
              <a:gd name="connsiteY0" fmla="*/ 0 h 10000"/>
              <a:gd name="connsiteX1" fmla="*/ 156 w 9868"/>
              <a:gd name="connsiteY1" fmla="*/ 9963 h 10000"/>
              <a:gd name="connsiteX2" fmla="*/ 9844 w 9868"/>
              <a:gd name="connsiteY2" fmla="*/ 10000 h 10000"/>
              <a:gd name="connsiteX3" fmla="*/ 9868 w 9868"/>
              <a:gd name="connsiteY3" fmla="*/ 37 h 10000"/>
              <a:gd name="connsiteX4" fmla="*/ 4965 w 9868"/>
              <a:gd name="connsiteY4" fmla="*/ 0 h 10000"/>
              <a:gd name="connsiteX0" fmla="*/ 4977 w 9946"/>
              <a:gd name="connsiteY0" fmla="*/ 0 h 10000"/>
              <a:gd name="connsiteX1" fmla="*/ 104 w 9946"/>
              <a:gd name="connsiteY1" fmla="*/ 9963 h 10000"/>
              <a:gd name="connsiteX2" fmla="*/ 9922 w 9946"/>
              <a:gd name="connsiteY2" fmla="*/ 10000 h 10000"/>
              <a:gd name="connsiteX3" fmla="*/ 9946 w 9946"/>
              <a:gd name="connsiteY3" fmla="*/ 37 h 10000"/>
              <a:gd name="connsiteX4" fmla="*/ 4977 w 9946"/>
              <a:gd name="connsiteY4" fmla="*/ 0 h 10000"/>
              <a:gd name="connsiteX0" fmla="*/ 5026 w 10022"/>
              <a:gd name="connsiteY0" fmla="*/ 0 h 10000"/>
              <a:gd name="connsiteX1" fmla="*/ 127 w 10022"/>
              <a:gd name="connsiteY1" fmla="*/ 9963 h 10000"/>
              <a:gd name="connsiteX2" fmla="*/ 9998 w 10022"/>
              <a:gd name="connsiteY2" fmla="*/ 10000 h 10000"/>
              <a:gd name="connsiteX3" fmla="*/ 10022 w 10022"/>
              <a:gd name="connsiteY3" fmla="*/ 37 h 10000"/>
              <a:gd name="connsiteX4" fmla="*/ 5026 w 10022"/>
              <a:gd name="connsiteY4" fmla="*/ 0 h 10000"/>
              <a:gd name="connsiteX0" fmla="*/ 5168 w 10164"/>
              <a:gd name="connsiteY0" fmla="*/ 0 h 10000"/>
              <a:gd name="connsiteX1" fmla="*/ 122 w 10164"/>
              <a:gd name="connsiteY1" fmla="*/ 9963 h 10000"/>
              <a:gd name="connsiteX2" fmla="*/ 10140 w 10164"/>
              <a:gd name="connsiteY2" fmla="*/ 10000 h 10000"/>
              <a:gd name="connsiteX3" fmla="*/ 10164 w 10164"/>
              <a:gd name="connsiteY3" fmla="*/ 37 h 10000"/>
              <a:gd name="connsiteX4" fmla="*/ 5168 w 10164"/>
              <a:gd name="connsiteY4" fmla="*/ 0 h 10000"/>
              <a:gd name="connsiteX0" fmla="*/ 5168 w 10164"/>
              <a:gd name="connsiteY0" fmla="*/ 0 h 9987"/>
              <a:gd name="connsiteX1" fmla="*/ 122 w 10164"/>
              <a:gd name="connsiteY1" fmla="*/ 9963 h 9987"/>
              <a:gd name="connsiteX2" fmla="*/ 10140 w 10164"/>
              <a:gd name="connsiteY2" fmla="*/ 9987 h 9987"/>
              <a:gd name="connsiteX3" fmla="*/ 10164 w 10164"/>
              <a:gd name="connsiteY3" fmla="*/ 37 h 9987"/>
              <a:gd name="connsiteX4" fmla="*/ 5168 w 10164"/>
              <a:gd name="connsiteY4" fmla="*/ 0 h 9987"/>
              <a:gd name="connsiteX0" fmla="*/ 5085 w 10000"/>
              <a:gd name="connsiteY0" fmla="*/ 1 h 10001"/>
              <a:gd name="connsiteX1" fmla="*/ 120 w 10000"/>
              <a:gd name="connsiteY1" fmla="*/ 9977 h 10001"/>
              <a:gd name="connsiteX2" fmla="*/ 9976 w 10000"/>
              <a:gd name="connsiteY2" fmla="*/ 10001 h 10001"/>
              <a:gd name="connsiteX3" fmla="*/ 10000 w 10000"/>
              <a:gd name="connsiteY3" fmla="*/ 0 h 10001"/>
              <a:gd name="connsiteX4" fmla="*/ 5085 w 10000"/>
              <a:gd name="connsiteY4" fmla="*/ 1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1">
                <a:moveTo>
                  <a:pt x="5085" y="1"/>
                </a:moveTo>
                <a:cubicBezTo>
                  <a:pt x="2196" y="2118"/>
                  <a:pt x="-623" y="5218"/>
                  <a:pt x="120" y="9977"/>
                </a:cubicBezTo>
                <a:lnTo>
                  <a:pt x="9976" y="10001"/>
                </a:lnTo>
                <a:cubicBezTo>
                  <a:pt x="9988" y="5013"/>
                  <a:pt x="9992" y="3325"/>
                  <a:pt x="10000" y="0"/>
                </a:cubicBezTo>
                <a:lnTo>
                  <a:pt x="5085" y="1"/>
                </a:lnTo>
                <a:close/>
              </a:path>
            </a:pathLst>
          </a:custGeom>
          <a:solidFill>
            <a:srgbClr val="5DBFD4"/>
          </a:solidFill>
          <a:ln>
            <a:noFill/>
          </a:ln>
        </p:spPr>
        <p:txBody>
          <a:bodyPr vert="horz" wrap="square" lIns="91440" tIns="45720" rIns="91440" bIns="45720" numCol="1" anchor="t" anchorCtr="0" compatLnSpc="1">
            <a:prstTxWarp prst="textNoShape">
              <a:avLst/>
            </a:prstTxWarp>
          </a:bodyPr>
          <a:lstStyle/>
          <a:p>
            <a:endParaRPr lang="en-AU"/>
          </a:p>
        </p:txBody>
      </p:sp>
      <p:sp>
        <p:nvSpPr>
          <p:cNvPr id="31" name="Rectangle 1030"/>
          <p:cNvSpPr>
            <a:spLocks noChangeArrowheads="1"/>
          </p:cNvSpPr>
          <p:nvPr userDrawn="1"/>
        </p:nvSpPr>
        <p:spPr bwMode="auto">
          <a:xfrm>
            <a:off x="219119" y="4819429"/>
            <a:ext cx="4403725" cy="136525"/>
          </a:xfrm>
          <a:prstGeom prst="rect">
            <a:avLst/>
          </a:prstGeom>
          <a:noFill/>
          <a:ln>
            <a:noFill/>
          </a:ln>
          <a:effectLst/>
          <a:extLst/>
        </p:spPr>
        <p:txBody>
          <a:bodyPr tIns="0" bIns="0">
            <a:noAutofit/>
          </a:bodyPr>
          <a:lstStyle/>
          <a:p>
            <a:pPr algn="l"/>
            <a:r>
              <a:rPr lang="en-AU" sz="900" dirty="0" smtClean="0">
                <a:solidFill>
                  <a:schemeClr val="tx1"/>
                </a:solidFill>
                <a:latin typeface="Century Gothic" pitchFamily="34" charset="0"/>
              </a:rPr>
              <a:t>www.thalesgroup.com</a:t>
            </a:r>
            <a:endParaRPr lang="en-AU" sz="900" dirty="0">
              <a:solidFill>
                <a:schemeClr val="tx1"/>
              </a:solidFill>
              <a:latin typeface="Century Gothic" pitchFamily="34" charset="0"/>
            </a:endParaRPr>
          </a:p>
        </p:txBody>
      </p:sp>
      <p:sp>
        <p:nvSpPr>
          <p:cNvPr id="32" name="Sous-titre 2"/>
          <p:cNvSpPr>
            <a:spLocks noGrp="1"/>
          </p:cNvSpPr>
          <p:nvPr>
            <p:ph type="subTitle" idx="1" hasCustomPrompt="1"/>
          </p:nvPr>
        </p:nvSpPr>
        <p:spPr>
          <a:xfrm>
            <a:off x="302049" y="3134826"/>
            <a:ext cx="4918023" cy="307777"/>
          </a:xfrm>
        </p:spPr>
        <p:txBody>
          <a:bodyPr anchor="t" anchorCtr="0">
            <a:spAutoFit/>
          </a:bodyPr>
          <a:lstStyle>
            <a:lvl1pPr marL="0" indent="0" algn="l">
              <a:lnSpc>
                <a:spcPct val="100000"/>
              </a:lnSpc>
              <a:spcBef>
                <a:spcPts val="0"/>
              </a:spcBef>
              <a:spcAft>
                <a:spcPts val="0"/>
              </a:spcAft>
              <a:buNone/>
              <a:defRPr sz="1400" b="1" cap="all">
                <a:solidFill>
                  <a:srgbClr val="5DBFD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edit master subtitle style</a:t>
            </a:r>
          </a:p>
        </p:txBody>
      </p:sp>
      <p:sp>
        <p:nvSpPr>
          <p:cNvPr id="13" name="Demi-cadre 12"/>
          <p:cNvSpPr/>
          <p:nvPr userDrawn="1"/>
        </p:nvSpPr>
        <p:spPr bwMode="auto">
          <a:xfrm>
            <a:off x="302049" y="1448486"/>
            <a:ext cx="386164" cy="393963"/>
          </a:xfrm>
          <a:prstGeom prst="halfFrame">
            <a:avLst>
              <a:gd name="adj1" fmla="val 12269"/>
              <a:gd name="adj2" fmla="val 13535"/>
            </a:avLst>
          </a:prstGeom>
          <a:solidFill>
            <a:srgbClr val="5DBFD4"/>
          </a:solidFill>
          <a:ln>
            <a:noFill/>
          </a:ln>
        </p:spPr>
        <p:txBody>
          <a:bodyPr vert="horz" wrap="square" lIns="91440" tIns="45720" rIns="91440" bIns="45720" numCol="1" rtlCol="0" anchor="t" anchorCtr="0" compatLnSpc="1">
            <a:prstTxWarp prst="textNoShape">
              <a:avLst/>
            </a:prstTxWarp>
          </a:bodyPr>
          <a:lstStyle/>
          <a:p>
            <a:pPr algn="ctr"/>
            <a:endParaRPr lang="fr-FR"/>
          </a:p>
        </p:txBody>
      </p:sp>
      <p:pic>
        <p:nvPicPr>
          <p:cNvPr id="14" name="Image 13" descr="logo_thales.png"/>
          <p:cNvPicPr>
            <a:picLocks noChangeAspect="1"/>
          </p:cNvPicPr>
          <p:nvPr userDrawn="1"/>
        </p:nvPicPr>
        <p:blipFill rotWithShape="1">
          <a:blip r:embed="rId2" cstate="screen">
            <a:extLst>
              <a:ext uri="{28A0092B-C50C-407E-A947-70E740481C1C}">
                <a14:useLocalDpi xmlns:a14="http://schemas.microsoft.com/office/drawing/2010/main"/>
              </a:ext>
            </a:extLst>
          </a:blip>
          <a:srcRect l="9051" t="36000" r="9051" b="36000"/>
          <a:stretch/>
        </p:blipFill>
        <p:spPr>
          <a:xfrm>
            <a:off x="235940" y="165679"/>
            <a:ext cx="2337181" cy="449458"/>
          </a:xfrm>
          <a:prstGeom prst="rect">
            <a:avLst/>
          </a:prstGeom>
        </p:spPr>
      </p:pic>
      <p:sp>
        <p:nvSpPr>
          <p:cNvPr id="12" name="ZoneTexte 11"/>
          <p:cNvSpPr txBox="1">
            <a:spLocks noChangeArrowheads="1"/>
          </p:cNvSpPr>
          <p:nvPr userDrawn="1"/>
        </p:nvSpPr>
        <p:spPr bwMode="auto">
          <a:xfrm>
            <a:off x="3707904" y="4605201"/>
            <a:ext cx="1728192" cy="462755"/>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OPEN</a:t>
            </a:r>
          </a:p>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a:p>
            <a:pPr algn="ctr" eaLnBrk="1" fontAlgn="auto" hangingPunct="1">
              <a:spcBef>
                <a:spcPts val="0"/>
              </a:spcBef>
              <a:spcAft>
                <a:spcPts val="0"/>
              </a:spcAft>
              <a:defRPr/>
            </a:pPr>
            <a:r>
              <a:rPr lang="en-US" sz="600" b="0" baseline="0" dirty="0" smtClean="0">
                <a:solidFill>
                  <a:srgbClr val="FF0000"/>
                </a:solidFill>
                <a:latin typeface="Arial" charset="0"/>
              </a:rPr>
              <a:t>THALES GROUP CONFIDENTIAL</a:t>
            </a:r>
          </a:p>
          <a:p>
            <a:pPr algn="ctr" eaLnBrk="1" fontAlgn="auto" hangingPunct="1">
              <a:spcBef>
                <a:spcPts val="0"/>
              </a:spcBef>
              <a:spcAft>
                <a:spcPts val="0"/>
              </a:spcAft>
              <a:defRPr/>
            </a:pPr>
            <a:r>
              <a:rPr lang="en-US" sz="600" b="0" baseline="0" dirty="0" smtClean="0">
                <a:solidFill>
                  <a:srgbClr val="FF0000"/>
                </a:solidFill>
                <a:latin typeface="Arial" charset="0"/>
              </a:rPr>
              <a:t>THALES GROUP SECRET</a:t>
            </a:r>
            <a:endParaRPr lang="en-US" sz="600" b="0" dirty="0" smtClean="0">
              <a:solidFill>
                <a:srgbClr val="FF0000"/>
              </a:solidFill>
              <a:latin typeface="Arial" charset="0"/>
            </a:endParaRPr>
          </a:p>
        </p:txBody>
      </p:sp>
      <p:sp>
        <p:nvSpPr>
          <p:cNvPr id="11" name="Picture Placeholder 2"/>
          <p:cNvSpPr>
            <a:spLocks noGrp="1"/>
          </p:cNvSpPr>
          <p:nvPr>
            <p:ph type="pic" sz="quarter" idx="11" hasCustomPrompt="1"/>
          </p:nvPr>
        </p:nvSpPr>
        <p:spPr bwMode="auto">
          <a:xfrm>
            <a:off x="5501950" y="-9525"/>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txBody>
          <a:bodyPr lIns="432000" anchor="ctr" anchorCtr="0"/>
          <a:lstStyle>
            <a:lvl1pPr marL="0" indent="0" algn="ctr">
              <a:buFontTx/>
              <a:buNone/>
              <a:defRPr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Tree>
    <p:extLst>
      <p:ext uri="{BB962C8B-B14F-4D97-AF65-F5344CB8AC3E}">
        <p14:creationId xmlns:p14="http://schemas.microsoft.com/office/powerpoint/2010/main" val="2239950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Slide 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02049" y="1007215"/>
            <a:ext cx="4918023" cy="3190787"/>
          </a:xfrm>
        </p:spPr>
        <p:txBody>
          <a:bodyPr/>
          <a:lstStyle>
            <a:lvl1pPr algn="l">
              <a:defRPr sz="2600">
                <a:solidFill>
                  <a:schemeClr val="bg2"/>
                </a:solidFill>
              </a:defRPr>
            </a:lvl1pPr>
          </a:lstStyle>
          <a:p>
            <a:r>
              <a:rPr lang="en-AU" noProof="0" dirty="0" smtClean="0"/>
              <a:t>Click to edit Master </a:t>
            </a:r>
            <a:br>
              <a:rPr lang="en-AU" noProof="0" dirty="0" smtClean="0"/>
            </a:br>
            <a:r>
              <a:rPr lang="en-AU" noProof="0" dirty="0" smtClean="0"/>
              <a:t>title style</a:t>
            </a:r>
            <a:endParaRPr lang="fr-FR" dirty="0"/>
          </a:p>
        </p:txBody>
      </p:sp>
      <p:sp>
        <p:nvSpPr>
          <p:cNvPr id="24" name="Freeform 47"/>
          <p:cNvSpPr>
            <a:spLocks/>
          </p:cNvSpPr>
          <p:nvPr userDrawn="1"/>
        </p:nvSpPr>
        <p:spPr bwMode="auto">
          <a:xfrm>
            <a:off x="5210047" y="-519"/>
            <a:ext cx="3946694" cy="5178844"/>
          </a:xfrm>
          <a:custGeom>
            <a:avLst/>
            <a:gdLst>
              <a:gd name="T0" fmla="*/ 0 w 1237"/>
              <a:gd name="T1" fmla="*/ 1390 h 1746"/>
              <a:gd name="T2" fmla="*/ 33 w 1237"/>
              <a:gd name="T3" fmla="*/ 1746 h 1746"/>
              <a:gd name="T4" fmla="*/ 1237 w 1237"/>
              <a:gd name="T5" fmla="*/ 1746 h 1746"/>
              <a:gd name="T6" fmla="*/ 1237 w 1237"/>
              <a:gd name="T7" fmla="*/ 0 h 1746"/>
              <a:gd name="T8" fmla="*/ 584 w 1237"/>
              <a:gd name="T9" fmla="*/ 0 h 1746"/>
              <a:gd name="T10" fmla="*/ 0 w 1237"/>
              <a:gd name="T11" fmla="*/ 1390 h 1746"/>
              <a:gd name="connsiteX0" fmla="*/ 34 w 10770"/>
              <a:gd name="connsiteY0" fmla="*/ 7961 h 10400"/>
              <a:gd name="connsiteX1" fmla="*/ 100 w 10770"/>
              <a:gd name="connsiteY1" fmla="*/ 8577 h 10400"/>
              <a:gd name="connsiteX2" fmla="*/ 10034 w 10770"/>
              <a:gd name="connsiteY2" fmla="*/ 10000 h 10400"/>
              <a:gd name="connsiteX3" fmla="*/ 10034 w 10770"/>
              <a:gd name="connsiteY3" fmla="*/ 0 h 10400"/>
              <a:gd name="connsiteX4" fmla="*/ 4755 w 10770"/>
              <a:gd name="connsiteY4" fmla="*/ 0 h 10400"/>
              <a:gd name="connsiteX5" fmla="*/ 34 w 10770"/>
              <a:gd name="connsiteY5" fmla="*/ 7961 h 10400"/>
              <a:gd name="connsiteX0" fmla="*/ 34 w 10277"/>
              <a:gd name="connsiteY0" fmla="*/ 7961 h 9176"/>
              <a:gd name="connsiteX1" fmla="*/ 100 w 10277"/>
              <a:gd name="connsiteY1" fmla="*/ 8577 h 9176"/>
              <a:gd name="connsiteX2" fmla="*/ 9276 w 10277"/>
              <a:gd name="connsiteY2" fmla="*/ 8529 h 9176"/>
              <a:gd name="connsiteX3" fmla="*/ 10034 w 10277"/>
              <a:gd name="connsiteY3" fmla="*/ 0 h 9176"/>
              <a:gd name="connsiteX4" fmla="*/ 4755 w 10277"/>
              <a:gd name="connsiteY4" fmla="*/ 0 h 9176"/>
              <a:gd name="connsiteX5" fmla="*/ 34 w 10277"/>
              <a:gd name="connsiteY5" fmla="*/ 7961 h 9176"/>
              <a:gd name="connsiteX0" fmla="*/ 33 w 9764"/>
              <a:gd name="connsiteY0" fmla="*/ 8676 h 10304"/>
              <a:gd name="connsiteX1" fmla="*/ 97 w 9764"/>
              <a:gd name="connsiteY1" fmla="*/ 9347 h 10304"/>
              <a:gd name="connsiteX2" fmla="*/ 9026 w 9764"/>
              <a:gd name="connsiteY2" fmla="*/ 9295 h 10304"/>
              <a:gd name="connsiteX3" fmla="*/ 9764 w 9764"/>
              <a:gd name="connsiteY3" fmla="*/ 0 h 10304"/>
              <a:gd name="connsiteX4" fmla="*/ 4627 w 9764"/>
              <a:gd name="connsiteY4" fmla="*/ 0 h 10304"/>
              <a:gd name="connsiteX5" fmla="*/ 33 w 9764"/>
              <a:gd name="connsiteY5" fmla="*/ 8676 h 10304"/>
              <a:gd name="connsiteX0" fmla="*/ 34 w 10016"/>
              <a:gd name="connsiteY0" fmla="*/ 8420 h 9071"/>
              <a:gd name="connsiteX1" fmla="*/ 99 w 10016"/>
              <a:gd name="connsiteY1" fmla="*/ 9071 h 9071"/>
              <a:gd name="connsiteX2" fmla="*/ 9244 w 10016"/>
              <a:gd name="connsiteY2" fmla="*/ 9021 h 9071"/>
              <a:gd name="connsiteX3" fmla="*/ 10000 w 10016"/>
              <a:gd name="connsiteY3" fmla="*/ 0 h 9071"/>
              <a:gd name="connsiteX4" fmla="*/ 4739 w 10016"/>
              <a:gd name="connsiteY4" fmla="*/ 0 h 9071"/>
              <a:gd name="connsiteX5" fmla="*/ 34 w 10016"/>
              <a:gd name="connsiteY5" fmla="*/ 8420 h 9071"/>
              <a:gd name="connsiteX0" fmla="*/ 34 w 9984"/>
              <a:gd name="connsiteY0" fmla="*/ 9282 h 10000"/>
              <a:gd name="connsiteX1" fmla="*/ 99 w 9984"/>
              <a:gd name="connsiteY1" fmla="*/ 10000 h 10000"/>
              <a:gd name="connsiteX2" fmla="*/ 9229 w 9984"/>
              <a:gd name="connsiteY2" fmla="*/ 9945 h 10000"/>
              <a:gd name="connsiteX3" fmla="*/ 9984 w 9984"/>
              <a:gd name="connsiteY3" fmla="*/ 0 h 10000"/>
              <a:gd name="connsiteX4" fmla="*/ 4731 w 9984"/>
              <a:gd name="connsiteY4" fmla="*/ 0 h 10000"/>
              <a:gd name="connsiteX5" fmla="*/ 34 w 9984"/>
              <a:gd name="connsiteY5" fmla="*/ 9282 h 10000"/>
              <a:gd name="connsiteX0" fmla="*/ 34 w 10052"/>
              <a:gd name="connsiteY0" fmla="*/ 9282 h 10443"/>
              <a:gd name="connsiteX1" fmla="*/ 99 w 10052"/>
              <a:gd name="connsiteY1" fmla="*/ 10000 h 10443"/>
              <a:gd name="connsiteX2" fmla="*/ 9822 w 10052"/>
              <a:gd name="connsiteY2" fmla="*/ 10443 h 10443"/>
              <a:gd name="connsiteX3" fmla="*/ 10000 w 10052"/>
              <a:gd name="connsiteY3" fmla="*/ 0 h 10443"/>
              <a:gd name="connsiteX4" fmla="*/ 4739 w 10052"/>
              <a:gd name="connsiteY4" fmla="*/ 0 h 10443"/>
              <a:gd name="connsiteX5" fmla="*/ 34 w 10052"/>
              <a:gd name="connsiteY5" fmla="*/ 9282 h 10443"/>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9355"/>
              <a:gd name="connsiteY0" fmla="*/ 9282 h 10037"/>
              <a:gd name="connsiteX1" fmla="*/ 99 w 9355"/>
              <a:gd name="connsiteY1" fmla="*/ 10000 h 10037"/>
              <a:gd name="connsiteX2" fmla="*/ 9244 w 9355"/>
              <a:gd name="connsiteY2" fmla="*/ 10037 h 10037"/>
              <a:gd name="connsiteX3" fmla="*/ 9266 w 9355"/>
              <a:gd name="connsiteY3" fmla="*/ 37 h 10037"/>
              <a:gd name="connsiteX4" fmla="*/ 4739 w 9355"/>
              <a:gd name="connsiteY4" fmla="*/ 0 h 10037"/>
              <a:gd name="connsiteX5" fmla="*/ 34 w 9355"/>
              <a:gd name="connsiteY5" fmla="*/ 9282 h 10037"/>
              <a:gd name="connsiteX0" fmla="*/ 36 w 10063"/>
              <a:gd name="connsiteY0" fmla="*/ 9248 h 10000"/>
              <a:gd name="connsiteX1" fmla="*/ 106 w 10063"/>
              <a:gd name="connsiteY1" fmla="*/ 9963 h 10000"/>
              <a:gd name="connsiteX2" fmla="*/ 9881 w 10063"/>
              <a:gd name="connsiteY2" fmla="*/ 10000 h 10000"/>
              <a:gd name="connsiteX3" fmla="*/ 9905 w 10063"/>
              <a:gd name="connsiteY3" fmla="*/ 37 h 10000"/>
              <a:gd name="connsiteX4" fmla="*/ 5066 w 10063"/>
              <a:gd name="connsiteY4" fmla="*/ 0 h 10000"/>
              <a:gd name="connsiteX5" fmla="*/ 36 w 10063"/>
              <a:gd name="connsiteY5" fmla="*/ 9248 h 10000"/>
              <a:gd name="connsiteX0" fmla="*/ 36 w 11201"/>
              <a:gd name="connsiteY0" fmla="*/ 9248 h 10000"/>
              <a:gd name="connsiteX1" fmla="*/ 106 w 11201"/>
              <a:gd name="connsiteY1" fmla="*/ 9963 h 10000"/>
              <a:gd name="connsiteX2" fmla="*/ 9881 w 11201"/>
              <a:gd name="connsiteY2" fmla="*/ 10000 h 10000"/>
              <a:gd name="connsiteX3" fmla="*/ 9905 w 11201"/>
              <a:gd name="connsiteY3" fmla="*/ 37 h 10000"/>
              <a:gd name="connsiteX4" fmla="*/ 5066 w 11201"/>
              <a:gd name="connsiteY4" fmla="*/ 0 h 10000"/>
              <a:gd name="connsiteX5" fmla="*/ 36 w 11201"/>
              <a:gd name="connsiteY5" fmla="*/ 9248 h 10000"/>
              <a:gd name="connsiteX0" fmla="*/ 36 w 9905"/>
              <a:gd name="connsiteY0" fmla="*/ 9248 h 10000"/>
              <a:gd name="connsiteX1" fmla="*/ 106 w 9905"/>
              <a:gd name="connsiteY1" fmla="*/ 9963 h 10000"/>
              <a:gd name="connsiteX2" fmla="*/ 9881 w 9905"/>
              <a:gd name="connsiteY2" fmla="*/ 10000 h 10000"/>
              <a:gd name="connsiteX3" fmla="*/ 9905 w 9905"/>
              <a:gd name="connsiteY3" fmla="*/ 37 h 10000"/>
              <a:gd name="connsiteX4" fmla="*/ 5066 w 9905"/>
              <a:gd name="connsiteY4" fmla="*/ 0 h 10000"/>
              <a:gd name="connsiteX5" fmla="*/ 36 w 9905"/>
              <a:gd name="connsiteY5" fmla="*/ 9248 h 10000"/>
              <a:gd name="connsiteX0" fmla="*/ 37 w 10001"/>
              <a:gd name="connsiteY0" fmla="*/ 9248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9248 h 10000"/>
              <a:gd name="connsiteX0" fmla="*/ 37 w 10001"/>
              <a:gd name="connsiteY0" fmla="*/ 8311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8311 h 10000"/>
              <a:gd name="connsiteX0" fmla="*/ 0 w 9964"/>
              <a:gd name="connsiteY0" fmla="*/ 8311 h 10000"/>
              <a:gd name="connsiteX1" fmla="*/ 71 w 9964"/>
              <a:gd name="connsiteY1" fmla="*/ 9963 h 10000"/>
              <a:gd name="connsiteX2" fmla="*/ 9940 w 9964"/>
              <a:gd name="connsiteY2" fmla="*/ 10000 h 10000"/>
              <a:gd name="connsiteX3" fmla="*/ 9964 w 9964"/>
              <a:gd name="connsiteY3" fmla="*/ 37 h 10000"/>
              <a:gd name="connsiteX4" fmla="*/ 5079 w 9964"/>
              <a:gd name="connsiteY4" fmla="*/ 0 h 10000"/>
              <a:gd name="connsiteX5" fmla="*/ 0 w 9964"/>
              <a:gd name="connsiteY5" fmla="*/ 8311 h 10000"/>
              <a:gd name="connsiteX0" fmla="*/ 5129 w 10032"/>
              <a:gd name="connsiteY0" fmla="*/ 0 h 10000"/>
              <a:gd name="connsiteX1" fmla="*/ 103 w 10032"/>
              <a:gd name="connsiteY1" fmla="*/ 9963 h 10000"/>
              <a:gd name="connsiteX2" fmla="*/ 10008 w 10032"/>
              <a:gd name="connsiteY2" fmla="*/ 10000 h 10000"/>
              <a:gd name="connsiteX3" fmla="*/ 10032 w 10032"/>
              <a:gd name="connsiteY3" fmla="*/ 37 h 10000"/>
              <a:gd name="connsiteX4" fmla="*/ 5129 w 10032"/>
              <a:gd name="connsiteY4" fmla="*/ 0 h 10000"/>
              <a:gd name="connsiteX0" fmla="*/ 5162 w 10065"/>
              <a:gd name="connsiteY0" fmla="*/ 0 h 10000"/>
              <a:gd name="connsiteX1" fmla="*/ 136 w 10065"/>
              <a:gd name="connsiteY1" fmla="*/ 9963 h 10000"/>
              <a:gd name="connsiteX2" fmla="*/ 10041 w 10065"/>
              <a:gd name="connsiteY2" fmla="*/ 10000 h 10000"/>
              <a:gd name="connsiteX3" fmla="*/ 10065 w 10065"/>
              <a:gd name="connsiteY3" fmla="*/ 37 h 10000"/>
              <a:gd name="connsiteX4" fmla="*/ 5162 w 10065"/>
              <a:gd name="connsiteY4" fmla="*/ 0 h 10000"/>
              <a:gd name="connsiteX0" fmla="*/ 5174 w 10077"/>
              <a:gd name="connsiteY0" fmla="*/ 0 h 10000"/>
              <a:gd name="connsiteX1" fmla="*/ 148 w 10077"/>
              <a:gd name="connsiteY1" fmla="*/ 9963 h 10000"/>
              <a:gd name="connsiteX2" fmla="*/ 10053 w 10077"/>
              <a:gd name="connsiteY2" fmla="*/ 10000 h 10000"/>
              <a:gd name="connsiteX3" fmla="*/ 10077 w 10077"/>
              <a:gd name="connsiteY3" fmla="*/ 37 h 10000"/>
              <a:gd name="connsiteX4" fmla="*/ 5174 w 10077"/>
              <a:gd name="connsiteY4" fmla="*/ 0 h 10000"/>
              <a:gd name="connsiteX0" fmla="*/ 4965 w 9868"/>
              <a:gd name="connsiteY0" fmla="*/ 0 h 10000"/>
              <a:gd name="connsiteX1" fmla="*/ 156 w 9868"/>
              <a:gd name="connsiteY1" fmla="*/ 9963 h 10000"/>
              <a:gd name="connsiteX2" fmla="*/ 9844 w 9868"/>
              <a:gd name="connsiteY2" fmla="*/ 10000 h 10000"/>
              <a:gd name="connsiteX3" fmla="*/ 9868 w 9868"/>
              <a:gd name="connsiteY3" fmla="*/ 37 h 10000"/>
              <a:gd name="connsiteX4" fmla="*/ 4965 w 9868"/>
              <a:gd name="connsiteY4" fmla="*/ 0 h 10000"/>
              <a:gd name="connsiteX0" fmla="*/ 4977 w 9946"/>
              <a:gd name="connsiteY0" fmla="*/ 0 h 10000"/>
              <a:gd name="connsiteX1" fmla="*/ 104 w 9946"/>
              <a:gd name="connsiteY1" fmla="*/ 9963 h 10000"/>
              <a:gd name="connsiteX2" fmla="*/ 9922 w 9946"/>
              <a:gd name="connsiteY2" fmla="*/ 10000 h 10000"/>
              <a:gd name="connsiteX3" fmla="*/ 9946 w 9946"/>
              <a:gd name="connsiteY3" fmla="*/ 37 h 10000"/>
              <a:gd name="connsiteX4" fmla="*/ 4977 w 9946"/>
              <a:gd name="connsiteY4" fmla="*/ 0 h 10000"/>
              <a:gd name="connsiteX0" fmla="*/ 5026 w 10022"/>
              <a:gd name="connsiteY0" fmla="*/ 0 h 10000"/>
              <a:gd name="connsiteX1" fmla="*/ 127 w 10022"/>
              <a:gd name="connsiteY1" fmla="*/ 9963 h 10000"/>
              <a:gd name="connsiteX2" fmla="*/ 9998 w 10022"/>
              <a:gd name="connsiteY2" fmla="*/ 10000 h 10000"/>
              <a:gd name="connsiteX3" fmla="*/ 10022 w 10022"/>
              <a:gd name="connsiteY3" fmla="*/ 37 h 10000"/>
              <a:gd name="connsiteX4" fmla="*/ 5026 w 10022"/>
              <a:gd name="connsiteY4" fmla="*/ 0 h 10000"/>
              <a:gd name="connsiteX0" fmla="*/ 5168 w 10164"/>
              <a:gd name="connsiteY0" fmla="*/ 0 h 10000"/>
              <a:gd name="connsiteX1" fmla="*/ 122 w 10164"/>
              <a:gd name="connsiteY1" fmla="*/ 9963 h 10000"/>
              <a:gd name="connsiteX2" fmla="*/ 10140 w 10164"/>
              <a:gd name="connsiteY2" fmla="*/ 10000 h 10000"/>
              <a:gd name="connsiteX3" fmla="*/ 10164 w 10164"/>
              <a:gd name="connsiteY3" fmla="*/ 37 h 10000"/>
              <a:gd name="connsiteX4" fmla="*/ 5168 w 10164"/>
              <a:gd name="connsiteY4" fmla="*/ 0 h 10000"/>
              <a:gd name="connsiteX0" fmla="*/ 5168 w 10164"/>
              <a:gd name="connsiteY0" fmla="*/ 0 h 9987"/>
              <a:gd name="connsiteX1" fmla="*/ 122 w 10164"/>
              <a:gd name="connsiteY1" fmla="*/ 9963 h 9987"/>
              <a:gd name="connsiteX2" fmla="*/ 10140 w 10164"/>
              <a:gd name="connsiteY2" fmla="*/ 9987 h 9987"/>
              <a:gd name="connsiteX3" fmla="*/ 10164 w 10164"/>
              <a:gd name="connsiteY3" fmla="*/ 37 h 9987"/>
              <a:gd name="connsiteX4" fmla="*/ 5168 w 10164"/>
              <a:gd name="connsiteY4" fmla="*/ 0 h 9987"/>
              <a:gd name="connsiteX0" fmla="*/ 5085 w 10000"/>
              <a:gd name="connsiteY0" fmla="*/ 1 h 10001"/>
              <a:gd name="connsiteX1" fmla="*/ 120 w 10000"/>
              <a:gd name="connsiteY1" fmla="*/ 9977 h 10001"/>
              <a:gd name="connsiteX2" fmla="*/ 9976 w 10000"/>
              <a:gd name="connsiteY2" fmla="*/ 10001 h 10001"/>
              <a:gd name="connsiteX3" fmla="*/ 10000 w 10000"/>
              <a:gd name="connsiteY3" fmla="*/ 0 h 10001"/>
              <a:gd name="connsiteX4" fmla="*/ 5085 w 10000"/>
              <a:gd name="connsiteY4" fmla="*/ 1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1">
                <a:moveTo>
                  <a:pt x="5085" y="1"/>
                </a:moveTo>
                <a:cubicBezTo>
                  <a:pt x="2196" y="2118"/>
                  <a:pt x="-623" y="5218"/>
                  <a:pt x="120" y="9977"/>
                </a:cubicBezTo>
                <a:lnTo>
                  <a:pt x="9976" y="10001"/>
                </a:lnTo>
                <a:cubicBezTo>
                  <a:pt x="9988" y="5013"/>
                  <a:pt x="9992" y="3325"/>
                  <a:pt x="10000" y="0"/>
                </a:cubicBezTo>
                <a:lnTo>
                  <a:pt x="5085" y="1"/>
                </a:lnTo>
                <a:close/>
              </a:path>
            </a:pathLst>
          </a:custGeom>
          <a:solidFill>
            <a:srgbClr val="1B425F"/>
          </a:solidFill>
          <a:ln>
            <a:noFill/>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31" name="Rectangle 1030"/>
          <p:cNvSpPr>
            <a:spLocks noChangeArrowheads="1"/>
          </p:cNvSpPr>
          <p:nvPr userDrawn="1"/>
        </p:nvSpPr>
        <p:spPr bwMode="auto">
          <a:xfrm>
            <a:off x="219119" y="4819429"/>
            <a:ext cx="4403725" cy="136525"/>
          </a:xfrm>
          <a:prstGeom prst="rect">
            <a:avLst/>
          </a:prstGeom>
          <a:noFill/>
          <a:ln>
            <a:noFill/>
          </a:ln>
          <a:effectLst/>
          <a:extLst/>
        </p:spPr>
        <p:txBody>
          <a:bodyPr tIns="0" bIns="0">
            <a:noAutofit/>
          </a:bodyPr>
          <a:lstStyle/>
          <a:p>
            <a:r>
              <a:rPr lang="en-AU" sz="900" dirty="0" smtClean="0">
                <a:solidFill>
                  <a:srgbClr val="333366"/>
                </a:solidFill>
                <a:latin typeface="Century Gothic" pitchFamily="34" charset="0"/>
              </a:rPr>
              <a:t>www.thalesgroup.com</a:t>
            </a:r>
            <a:endParaRPr lang="en-AU" sz="900" dirty="0">
              <a:solidFill>
                <a:srgbClr val="333366"/>
              </a:solidFill>
              <a:latin typeface="Century Gothic" pitchFamily="34" charset="0"/>
            </a:endParaRPr>
          </a:p>
        </p:txBody>
      </p:sp>
      <p:sp>
        <p:nvSpPr>
          <p:cNvPr id="32" name="Sous-titre 2"/>
          <p:cNvSpPr>
            <a:spLocks noGrp="1"/>
          </p:cNvSpPr>
          <p:nvPr>
            <p:ph type="subTitle" idx="1" hasCustomPrompt="1"/>
          </p:nvPr>
        </p:nvSpPr>
        <p:spPr>
          <a:xfrm>
            <a:off x="302049" y="3134826"/>
            <a:ext cx="4918023" cy="307777"/>
          </a:xfrm>
          <a:prstGeom prst="rect">
            <a:avLst/>
          </a:prstGeom>
        </p:spPr>
        <p:txBody>
          <a:bodyPr anchor="t" anchorCtr="0">
            <a:spAutoFit/>
          </a:bodyPr>
          <a:lstStyle>
            <a:lvl1pPr marL="0" indent="0" algn="l">
              <a:lnSpc>
                <a:spcPct val="100000"/>
              </a:lnSpc>
              <a:spcBef>
                <a:spcPts val="0"/>
              </a:spcBef>
              <a:spcAft>
                <a:spcPts val="0"/>
              </a:spcAft>
              <a:buNone/>
              <a:defRPr sz="1400" b="1" cap="all">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edit master Text styles</a:t>
            </a:r>
          </a:p>
        </p:txBody>
      </p:sp>
      <p:pic>
        <p:nvPicPr>
          <p:cNvPr id="13" name="Image 12" descr="logo_thales.png"/>
          <p:cNvPicPr>
            <a:picLocks noChangeAspect="1"/>
          </p:cNvPicPr>
          <p:nvPr userDrawn="1"/>
        </p:nvPicPr>
        <p:blipFill rotWithShape="1">
          <a:blip r:embed="rId2" cstate="screen">
            <a:extLst>
              <a:ext uri="{28A0092B-C50C-407E-A947-70E740481C1C}">
                <a14:useLocalDpi xmlns:a14="http://schemas.microsoft.com/office/drawing/2010/main"/>
              </a:ext>
            </a:extLst>
          </a:blip>
          <a:srcRect l="9051" t="36000" r="9051" b="36000"/>
          <a:stretch/>
        </p:blipFill>
        <p:spPr>
          <a:xfrm>
            <a:off x="235940" y="165679"/>
            <a:ext cx="2337181" cy="449458"/>
          </a:xfrm>
          <a:prstGeom prst="rect">
            <a:avLst/>
          </a:prstGeom>
        </p:spPr>
      </p:pic>
      <p:sp>
        <p:nvSpPr>
          <p:cNvPr id="14" name="Demi-cadre 13"/>
          <p:cNvSpPr/>
          <p:nvPr userDrawn="1"/>
        </p:nvSpPr>
        <p:spPr bwMode="auto">
          <a:xfrm>
            <a:off x="302049" y="1448486"/>
            <a:ext cx="386164" cy="393963"/>
          </a:xfrm>
          <a:prstGeom prst="halfFrame">
            <a:avLst>
              <a:gd name="adj1" fmla="val 12269"/>
              <a:gd name="adj2" fmla="val 13535"/>
            </a:avLst>
          </a:prstGeom>
          <a:solidFill>
            <a:srgbClr val="1B425F"/>
          </a:solidFill>
          <a:ln>
            <a:noFill/>
          </a:ln>
        </p:spPr>
        <p:txBody>
          <a:bodyPr vert="horz" wrap="square" lIns="91440" tIns="45720" rIns="91440" bIns="45720" numCol="1" rtlCol="0" anchor="t" anchorCtr="0" compatLnSpc="1">
            <a:prstTxWarp prst="textNoShape">
              <a:avLst/>
            </a:prstTxWarp>
          </a:bodyPr>
          <a:lstStyle/>
          <a:p>
            <a:pPr algn="ctr"/>
            <a:endParaRPr lang="fr-FR"/>
          </a:p>
        </p:txBody>
      </p:sp>
      <p:sp>
        <p:nvSpPr>
          <p:cNvPr id="10" name="ZoneTexte 11"/>
          <p:cNvSpPr txBox="1">
            <a:spLocks noChangeArrowheads="1"/>
          </p:cNvSpPr>
          <p:nvPr userDrawn="1"/>
        </p:nvSpPr>
        <p:spPr bwMode="auto">
          <a:xfrm>
            <a:off x="3707904" y="4605201"/>
            <a:ext cx="1728192" cy="462755"/>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OPEN</a:t>
            </a:r>
          </a:p>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a:p>
            <a:pPr algn="ctr" eaLnBrk="1" fontAlgn="auto" hangingPunct="1">
              <a:spcBef>
                <a:spcPts val="0"/>
              </a:spcBef>
              <a:spcAft>
                <a:spcPts val="0"/>
              </a:spcAft>
              <a:defRPr/>
            </a:pPr>
            <a:r>
              <a:rPr lang="en-US" sz="600" b="0" baseline="0" dirty="0" smtClean="0">
                <a:solidFill>
                  <a:srgbClr val="FF0000"/>
                </a:solidFill>
                <a:latin typeface="Arial" charset="0"/>
              </a:rPr>
              <a:t>THALES GROUP CONFIDENTIAL</a:t>
            </a:r>
          </a:p>
          <a:p>
            <a:pPr algn="ctr" eaLnBrk="1" fontAlgn="auto" hangingPunct="1">
              <a:spcBef>
                <a:spcPts val="0"/>
              </a:spcBef>
              <a:spcAft>
                <a:spcPts val="0"/>
              </a:spcAft>
              <a:defRPr/>
            </a:pPr>
            <a:r>
              <a:rPr lang="en-US" sz="600" b="0" baseline="0" dirty="0" smtClean="0">
                <a:solidFill>
                  <a:srgbClr val="FF0000"/>
                </a:solidFill>
                <a:latin typeface="Arial" charset="0"/>
              </a:rPr>
              <a:t>THALES GROUP SECRET</a:t>
            </a:r>
            <a:endParaRPr lang="en-US" sz="600" b="0" dirty="0" smtClean="0">
              <a:solidFill>
                <a:srgbClr val="FF0000"/>
              </a:solidFill>
              <a:latin typeface="Arial" charset="0"/>
            </a:endParaRPr>
          </a:p>
        </p:txBody>
      </p:sp>
      <p:pic>
        <p:nvPicPr>
          <p:cNvPr id="12" name="Espace réservé pour une image  5" descr="6.jpg"/>
          <p:cNvPicPr>
            <a:picLocks noGrp="1" noChangeAspect="1"/>
          </p:cNvPicPr>
          <p:nvPr userDrawn="1"/>
        </p:nvPicPr>
        <p:blipFill>
          <a:blip r:embed="rId3"/>
          <a:srcRect t="2414" b="2414"/>
          <a:stretch>
            <a:fillRect/>
          </a:stretch>
        </p:blipFill>
        <p:spPr bwMode="auto">
          <a:xfrm>
            <a:off x="5509308" y="-9525"/>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pic>
    </p:spTree>
    <p:extLst>
      <p:ext uri="{BB962C8B-B14F-4D97-AF65-F5344CB8AC3E}">
        <p14:creationId xmlns:p14="http://schemas.microsoft.com/office/powerpoint/2010/main" val="4215887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 Title and Cont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AU" noProof="0" dirty="0" smtClean="0"/>
              <a:t>Click to edit Master title style</a:t>
            </a:r>
            <a:endParaRPr lang="fr-FR" dirty="0"/>
          </a:p>
        </p:txBody>
      </p:sp>
      <p:sp>
        <p:nvSpPr>
          <p:cNvPr id="3" name="Espace réservé du contenu 2"/>
          <p:cNvSpPr>
            <a:spLocks noGrp="1"/>
          </p:cNvSpPr>
          <p:nvPr>
            <p:ph idx="1" hasCustomPrompt="1"/>
          </p:nvPr>
        </p:nvSpPr>
        <p:spPr>
          <a:xfrm>
            <a:off x="179515" y="696542"/>
            <a:ext cx="8761933" cy="3934455"/>
          </a:xfrm>
          <a:prstGeom prst="rect">
            <a:avLst/>
          </a:prstGeom>
        </p:spPr>
        <p:txBody>
          <a:bodyPr/>
          <a:lstStyle>
            <a:lvl1pPr>
              <a:spcBef>
                <a:spcPts val="600"/>
              </a:spcBef>
              <a:spcAft>
                <a:spcPts val="1200"/>
              </a:spcAft>
              <a:defRPr/>
            </a:lvl1pPr>
          </a:lstStyle>
          <a:p>
            <a:pPr lvl="0"/>
            <a:r>
              <a:rPr lang="en-AU" dirty="0" smtClean="0"/>
              <a:t>Click </a:t>
            </a:r>
            <a:r>
              <a:rPr lang="en-AU" noProof="0" dirty="0" smtClean="0"/>
              <a:t>to</a:t>
            </a:r>
            <a:r>
              <a:rPr lang="en-AU" dirty="0" smtClean="0"/>
              <a:t> edit Master text styles</a:t>
            </a:r>
          </a:p>
          <a:p>
            <a:pPr lvl="1"/>
            <a:r>
              <a:rPr lang="en-AU" noProof="0" dirty="0" smtClean="0"/>
              <a:t>Second level	</a:t>
            </a:r>
          </a:p>
          <a:p>
            <a:pPr lvl="2"/>
            <a:r>
              <a:rPr lang="en-AU" noProof="0" dirty="0" smtClean="0"/>
              <a:t>Third level</a:t>
            </a:r>
          </a:p>
        </p:txBody>
      </p:sp>
    </p:spTree>
    <p:extLst>
      <p:ext uri="{BB962C8B-B14F-4D97-AF65-F5344CB8AC3E}">
        <p14:creationId xmlns:p14="http://schemas.microsoft.com/office/powerpoint/2010/main" val="372001772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lide Title of section">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02049" y="1344553"/>
            <a:ext cx="4918023" cy="866897"/>
          </a:xfrm>
        </p:spPr>
        <p:txBody>
          <a:bodyPr/>
          <a:lstStyle>
            <a:lvl1pPr algn="l">
              <a:defRPr sz="2400" baseline="0">
                <a:solidFill>
                  <a:schemeClr val="bg2"/>
                </a:solidFill>
              </a:defRPr>
            </a:lvl1pPr>
          </a:lstStyle>
          <a:p>
            <a:r>
              <a:rPr lang="en-AU" noProof="0" dirty="0" smtClean="0"/>
              <a:t>Click to edit Master title style</a:t>
            </a:r>
            <a:endParaRPr lang="fr-FR" dirty="0"/>
          </a:p>
        </p:txBody>
      </p:sp>
      <p:sp>
        <p:nvSpPr>
          <p:cNvPr id="24" name="Freeform 47"/>
          <p:cNvSpPr>
            <a:spLocks/>
          </p:cNvSpPr>
          <p:nvPr userDrawn="1"/>
        </p:nvSpPr>
        <p:spPr bwMode="auto">
          <a:xfrm>
            <a:off x="5210047" y="-519"/>
            <a:ext cx="3946694" cy="5178844"/>
          </a:xfrm>
          <a:custGeom>
            <a:avLst/>
            <a:gdLst>
              <a:gd name="T0" fmla="*/ 0 w 1237"/>
              <a:gd name="T1" fmla="*/ 1390 h 1746"/>
              <a:gd name="T2" fmla="*/ 33 w 1237"/>
              <a:gd name="T3" fmla="*/ 1746 h 1746"/>
              <a:gd name="T4" fmla="*/ 1237 w 1237"/>
              <a:gd name="T5" fmla="*/ 1746 h 1746"/>
              <a:gd name="T6" fmla="*/ 1237 w 1237"/>
              <a:gd name="T7" fmla="*/ 0 h 1746"/>
              <a:gd name="T8" fmla="*/ 584 w 1237"/>
              <a:gd name="T9" fmla="*/ 0 h 1746"/>
              <a:gd name="T10" fmla="*/ 0 w 1237"/>
              <a:gd name="T11" fmla="*/ 1390 h 1746"/>
              <a:gd name="connsiteX0" fmla="*/ 34 w 10770"/>
              <a:gd name="connsiteY0" fmla="*/ 7961 h 10400"/>
              <a:gd name="connsiteX1" fmla="*/ 100 w 10770"/>
              <a:gd name="connsiteY1" fmla="*/ 8577 h 10400"/>
              <a:gd name="connsiteX2" fmla="*/ 10034 w 10770"/>
              <a:gd name="connsiteY2" fmla="*/ 10000 h 10400"/>
              <a:gd name="connsiteX3" fmla="*/ 10034 w 10770"/>
              <a:gd name="connsiteY3" fmla="*/ 0 h 10400"/>
              <a:gd name="connsiteX4" fmla="*/ 4755 w 10770"/>
              <a:gd name="connsiteY4" fmla="*/ 0 h 10400"/>
              <a:gd name="connsiteX5" fmla="*/ 34 w 10770"/>
              <a:gd name="connsiteY5" fmla="*/ 7961 h 10400"/>
              <a:gd name="connsiteX0" fmla="*/ 34 w 10277"/>
              <a:gd name="connsiteY0" fmla="*/ 7961 h 9176"/>
              <a:gd name="connsiteX1" fmla="*/ 100 w 10277"/>
              <a:gd name="connsiteY1" fmla="*/ 8577 h 9176"/>
              <a:gd name="connsiteX2" fmla="*/ 9276 w 10277"/>
              <a:gd name="connsiteY2" fmla="*/ 8529 h 9176"/>
              <a:gd name="connsiteX3" fmla="*/ 10034 w 10277"/>
              <a:gd name="connsiteY3" fmla="*/ 0 h 9176"/>
              <a:gd name="connsiteX4" fmla="*/ 4755 w 10277"/>
              <a:gd name="connsiteY4" fmla="*/ 0 h 9176"/>
              <a:gd name="connsiteX5" fmla="*/ 34 w 10277"/>
              <a:gd name="connsiteY5" fmla="*/ 7961 h 9176"/>
              <a:gd name="connsiteX0" fmla="*/ 33 w 9764"/>
              <a:gd name="connsiteY0" fmla="*/ 8676 h 10304"/>
              <a:gd name="connsiteX1" fmla="*/ 97 w 9764"/>
              <a:gd name="connsiteY1" fmla="*/ 9347 h 10304"/>
              <a:gd name="connsiteX2" fmla="*/ 9026 w 9764"/>
              <a:gd name="connsiteY2" fmla="*/ 9295 h 10304"/>
              <a:gd name="connsiteX3" fmla="*/ 9764 w 9764"/>
              <a:gd name="connsiteY3" fmla="*/ 0 h 10304"/>
              <a:gd name="connsiteX4" fmla="*/ 4627 w 9764"/>
              <a:gd name="connsiteY4" fmla="*/ 0 h 10304"/>
              <a:gd name="connsiteX5" fmla="*/ 33 w 9764"/>
              <a:gd name="connsiteY5" fmla="*/ 8676 h 10304"/>
              <a:gd name="connsiteX0" fmla="*/ 34 w 10016"/>
              <a:gd name="connsiteY0" fmla="*/ 8420 h 9071"/>
              <a:gd name="connsiteX1" fmla="*/ 99 w 10016"/>
              <a:gd name="connsiteY1" fmla="*/ 9071 h 9071"/>
              <a:gd name="connsiteX2" fmla="*/ 9244 w 10016"/>
              <a:gd name="connsiteY2" fmla="*/ 9021 h 9071"/>
              <a:gd name="connsiteX3" fmla="*/ 10000 w 10016"/>
              <a:gd name="connsiteY3" fmla="*/ 0 h 9071"/>
              <a:gd name="connsiteX4" fmla="*/ 4739 w 10016"/>
              <a:gd name="connsiteY4" fmla="*/ 0 h 9071"/>
              <a:gd name="connsiteX5" fmla="*/ 34 w 10016"/>
              <a:gd name="connsiteY5" fmla="*/ 8420 h 9071"/>
              <a:gd name="connsiteX0" fmla="*/ 34 w 9984"/>
              <a:gd name="connsiteY0" fmla="*/ 9282 h 10000"/>
              <a:gd name="connsiteX1" fmla="*/ 99 w 9984"/>
              <a:gd name="connsiteY1" fmla="*/ 10000 h 10000"/>
              <a:gd name="connsiteX2" fmla="*/ 9229 w 9984"/>
              <a:gd name="connsiteY2" fmla="*/ 9945 h 10000"/>
              <a:gd name="connsiteX3" fmla="*/ 9984 w 9984"/>
              <a:gd name="connsiteY3" fmla="*/ 0 h 10000"/>
              <a:gd name="connsiteX4" fmla="*/ 4731 w 9984"/>
              <a:gd name="connsiteY4" fmla="*/ 0 h 10000"/>
              <a:gd name="connsiteX5" fmla="*/ 34 w 9984"/>
              <a:gd name="connsiteY5" fmla="*/ 9282 h 10000"/>
              <a:gd name="connsiteX0" fmla="*/ 34 w 10052"/>
              <a:gd name="connsiteY0" fmla="*/ 9282 h 10443"/>
              <a:gd name="connsiteX1" fmla="*/ 99 w 10052"/>
              <a:gd name="connsiteY1" fmla="*/ 10000 h 10443"/>
              <a:gd name="connsiteX2" fmla="*/ 9822 w 10052"/>
              <a:gd name="connsiteY2" fmla="*/ 10443 h 10443"/>
              <a:gd name="connsiteX3" fmla="*/ 10000 w 10052"/>
              <a:gd name="connsiteY3" fmla="*/ 0 h 10443"/>
              <a:gd name="connsiteX4" fmla="*/ 4739 w 10052"/>
              <a:gd name="connsiteY4" fmla="*/ 0 h 10443"/>
              <a:gd name="connsiteX5" fmla="*/ 34 w 10052"/>
              <a:gd name="connsiteY5" fmla="*/ 9282 h 10443"/>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9355"/>
              <a:gd name="connsiteY0" fmla="*/ 9282 h 10037"/>
              <a:gd name="connsiteX1" fmla="*/ 99 w 9355"/>
              <a:gd name="connsiteY1" fmla="*/ 10000 h 10037"/>
              <a:gd name="connsiteX2" fmla="*/ 9244 w 9355"/>
              <a:gd name="connsiteY2" fmla="*/ 10037 h 10037"/>
              <a:gd name="connsiteX3" fmla="*/ 9266 w 9355"/>
              <a:gd name="connsiteY3" fmla="*/ 37 h 10037"/>
              <a:gd name="connsiteX4" fmla="*/ 4739 w 9355"/>
              <a:gd name="connsiteY4" fmla="*/ 0 h 10037"/>
              <a:gd name="connsiteX5" fmla="*/ 34 w 9355"/>
              <a:gd name="connsiteY5" fmla="*/ 9282 h 10037"/>
              <a:gd name="connsiteX0" fmla="*/ 36 w 10063"/>
              <a:gd name="connsiteY0" fmla="*/ 9248 h 10000"/>
              <a:gd name="connsiteX1" fmla="*/ 106 w 10063"/>
              <a:gd name="connsiteY1" fmla="*/ 9963 h 10000"/>
              <a:gd name="connsiteX2" fmla="*/ 9881 w 10063"/>
              <a:gd name="connsiteY2" fmla="*/ 10000 h 10000"/>
              <a:gd name="connsiteX3" fmla="*/ 9905 w 10063"/>
              <a:gd name="connsiteY3" fmla="*/ 37 h 10000"/>
              <a:gd name="connsiteX4" fmla="*/ 5066 w 10063"/>
              <a:gd name="connsiteY4" fmla="*/ 0 h 10000"/>
              <a:gd name="connsiteX5" fmla="*/ 36 w 10063"/>
              <a:gd name="connsiteY5" fmla="*/ 9248 h 10000"/>
              <a:gd name="connsiteX0" fmla="*/ 36 w 11201"/>
              <a:gd name="connsiteY0" fmla="*/ 9248 h 10000"/>
              <a:gd name="connsiteX1" fmla="*/ 106 w 11201"/>
              <a:gd name="connsiteY1" fmla="*/ 9963 h 10000"/>
              <a:gd name="connsiteX2" fmla="*/ 9881 w 11201"/>
              <a:gd name="connsiteY2" fmla="*/ 10000 h 10000"/>
              <a:gd name="connsiteX3" fmla="*/ 9905 w 11201"/>
              <a:gd name="connsiteY3" fmla="*/ 37 h 10000"/>
              <a:gd name="connsiteX4" fmla="*/ 5066 w 11201"/>
              <a:gd name="connsiteY4" fmla="*/ 0 h 10000"/>
              <a:gd name="connsiteX5" fmla="*/ 36 w 11201"/>
              <a:gd name="connsiteY5" fmla="*/ 9248 h 10000"/>
              <a:gd name="connsiteX0" fmla="*/ 36 w 9905"/>
              <a:gd name="connsiteY0" fmla="*/ 9248 h 10000"/>
              <a:gd name="connsiteX1" fmla="*/ 106 w 9905"/>
              <a:gd name="connsiteY1" fmla="*/ 9963 h 10000"/>
              <a:gd name="connsiteX2" fmla="*/ 9881 w 9905"/>
              <a:gd name="connsiteY2" fmla="*/ 10000 h 10000"/>
              <a:gd name="connsiteX3" fmla="*/ 9905 w 9905"/>
              <a:gd name="connsiteY3" fmla="*/ 37 h 10000"/>
              <a:gd name="connsiteX4" fmla="*/ 5066 w 9905"/>
              <a:gd name="connsiteY4" fmla="*/ 0 h 10000"/>
              <a:gd name="connsiteX5" fmla="*/ 36 w 9905"/>
              <a:gd name="connsiteY5" fmla="*/ 9248 h 10000"/>
              <a:gd name="connsiteX0" fmla="*/ 37 w 10001"/>
              <a:gd name="connsiteY0" fmla="*/ 9248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9248 h 10000"/>
              <a:gd name="connsiteX0" fmla="*/ 37 w 10001"/>
              <a:gd name="connsiteY0" fmla="*/ 8311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8311 h 10000"/>
              <a:gd name="connsiteX0" fmla="*/ 0 w 9964"/>
              <a:gd name="connsiteY0" fmla="*/ 8311 h 10000"/>
              <a:gd name="connsiteX1" fmla="*/ 71 w 9964"/>
              <a:gd name="connsiteY1" fmla="*/ 9963 h 10000"/>
              <a:gd name="connsiteX2" fmla="*/ 9940 w 9964"/>
              <a:gd name="connsiteY2" fmla="*/ 10000 h 10000"/>
              <a:gd name="connsiteX3" fmla="*/ 9964 w 9964"/>
              <a:gd name="connsiteY3" fmla="*/ 37 h 10000"/>
              <a:gd name="connsiteX4" fmla="*/ 5079 w 9964"/>
              <a:gd name="connsiteY4" fmla="*/ 0 h 10000"/>
              <a:gd name="connsiteX5" fmla="*/ 0 w 9964"/>
              <a:gd name="connsiteY5" fmla="*/ 8311 h 10000"/>
              <a:gd name="connsiteX0" fmla="*/ 5129 w 10032"/>
              <a:gd name="connsiteY0" fmla="*/ 0 h 10000"/>
              <a:gd name="connsiteX1" fmla="*/ 103 w 10032"/>
              <a:gd name="connsiteY1" fmla="*/ 9963 h 10000"/>
              <a:gd name="connsiteX2" fmla="*/ 10008 w 10032"/>
              <a:gd name="connsiteY2" fmla="*/ 10000 h 10000"/>
              <a:gd name="connsiteX3" fmla="*/ 10032 w 10032"/>
              <a:gd name="connsiteY3" fmla="*/ 37 h 10000"/>
              <a:gd name="connsiteX4" fmla="*/ 5129 w 10032"/>
              <a:gd name="connsiteY4" fmla="*/ 0 h 10000"/>
              <a:gd name="connsiteX0" fmla="*/ 5162 w 10065"/>
              <a:gd name="connsiteY0" fmla="*/ 0 h 10000"/>
              <a:gd name="connsiteX1" fmla="*/ 136 w 10065"/>
              <a:gd name="connsiteY1" fmla="*/ 9963 h 10000"/>
              <a:gd name="connsiteX2" fmla="*/ 10041 w 10065"/>
              <a:gd name="connsiteY2" fmla="*/ 10000 h 10000"/>
              <a:gd name="connsiteX3" fmla="*/ 10065 w 10065"/>
              <a:gd name="connsiteY3" fmla="*/ 37 h 10000"/>
              <a:gd name="connsiteX4" fmla="*/ 5162 w 10065"/>
              <a:gd name="connsiteY4" fmla="*/ 0 h 10000"/>
              <a:gd name="connsiteX0" fmla="*/ 5174 w 10077"/>
              <a:gd name="connsiteY0" fmla="*/ 0 h 10000"/>
              <a:gd name="connsiteX1" fmla="*/ 148 w 10077"/>
              <a:gd name="connsiteY1" fmla="*/ 9963 h 10000"/>
              <a:gd name="connsiteX2" fmla="*/ 10053 w 10077"/>
              <a:gd name="connsiteY2" fmla="*/ 10000 h 10000"/>
              <a:gd name="connsiteX3" fmla="*/ 10077 w 10077"/>
              <a:gd name="connsiteY3" fmla="*/ 37 h 10000"/>
              <a:gd name="connsiteX4" fmla="*/ 5174 w 10077"/>
              <a:gd name="connsiteY4" fmla="*/ 0 h 10000"/>
              <a:gd name="connsiteX0" fmla="*/ 4965 w 9868"/>
              <a:gd name="connsiteY0" fmla="*/ 0 h 10000"/>
              <a:gd name="connsiteX1" fmla="*/ 156 w 9868"/>
              <a:gd name="connsiteY1" fmla="*/ 9963 h 10000"/>
              <a:gd name="connsiteX2" fmla="*/ 9844 w 9868"/>
              <a:gd name="connsiteY2" fmla="*/ 10000 h 10000"/>
              <a:gd name="connsiteX3" fmla="*/ 9868 w 9868"/>
              <a:gd name="connsiteY3" fmla="*/ 37 h 10000"/>
              <a:gd name="connsiteX4" fmla="*/ 4965 w 9868"/>
              <a:gd name="connsiteY4" fmla="*/ 0 h 10000"/>
              <a:gd name="connsiteX0" fmla="*/ 4977 w 9946"/>
              <a:gd name="connsiteY0" fmla="*/ 0 h 10000"/>
              <a:gd name="connsiteX1" fmla="*/ 104 w 9946"/>
              <a:gd name="connsiteY1" fmla="*/ 9963 h 10000"/>
              <a:gd name="connsiteX2" fmla="*/ 9922 w 9946"/>
              <a:gd name="connsiteY2" fmla="*/ 10000 h 10000"/>
              <a:gd name="connsiteX3" fmla="*/ 9946 w 9946"/>
              <a:gd name="connsiteY3" fmla="*/ 37 h 10000"/>
              <a:gd name="connsiteX4" fmla="*/ 4977 w 9946"/>
              <a:gd name="connsiteY4" fmla="*/ 0 h 10000"/>
              <a:gd name="connsiteX0" fmla="*/ 5026 w 10022"/>
              <a:gd name="connsiteY0" fmla="*/ 0 h 10000"/>
              <a:gd name="connsiteX1" fmla="*/ 127 w 10022"/>
              <a:gd name="connsiteY1" fmla="*/ 9963 h 10000"/>
              <a:gd name="connsiteX2" fmla="*/ 9998 w 10022"/>
              <a:gd name="connsiteY2" fmla="*/ 10000 h 10000"/>
              <a:gd name="connsiteX3" fmla="*/ 10022 w 10022"/>
              <a:gd name="connsiteY3" fmla="*/ 37 h 10000"/>
              <a:gd name="connsiteX4" fmla="*/ 5026 w 10022"/>
              <a:gd name="connsiteY4" fmla="*/ 0 h 10000"/>
              <a:gd name="connsiteX0" fmla="*/ 5168 w 10164"/>
              <a:gd name="connsiteY0" fmla="*/ 0 h 10000"/>
              <a:gd name="connsiteX1" fmla="*/ 122 w 10164"/>
              <a:gd name="connsiteY1" fmla="*/ 9963 h 10000"/>
              <a:gd name="connsiteX2" fmla="*/ 10140 w 10164"/>
              <a:gd name="connsiteY2" fmla="*/ 10000 h 10000"/>
              <a:gd name="connsiteX3" fmla="*/ 10164 w 10164"/>
              <a:gd name="connsiteY3" fmla="*/ 37 h 10000"/>
              <a:gd name="connsiteX4" fmla="*/ 5168 w 10164"/>
              <a:gd name="connsiteY4" fmla="*/ 0 h 10000"/>
              <a:gd name="connsiteX0" fmla="*/ 5168 w 10164"/>
              <a:gd name="connsiteY0" fmla="*/ 0 h 9987"/>
              <a:gd name="connsiteX1" fmla="*/ 122 w 10164"/>
              <a:gd name="connsiteY1" fmla="*/ 9963 h 9987"/>
              <a:gd name="connsiteX2" fmla="*/ 10140 w 10164"/>
              <a:gd name="connsiteY2" fmla="*/ 9987 h 9987"/>
              <a:gd name="connsiteX3" fmla="*/ 10164 w 10164"/>
              <a:gd name="connsiteY3" fmla="*/ 37 h 9987"/>
              <a:gd name="connsiteX4" fmla="*/ 5168 w 10164"/>
              <a:gd name="connsiteY4" fmla="*/ 0 h 9987"/>
              <a:gd name="connsiteX0" fmla="*/ 5085 w 10000"/>
              <a:gd name="connsiteY0" fmla="*/ 1 h 10001"/>
              <a:gd name="connsiteX1" fmla="*/ 120 w 10000"/>
              <a:gd name="connsiteY1" fmla="*/ 9977 h 10001"/>
              <a:gd name="connsiteX2" fmla="*/ 9976 w 10000"/>
              <a:gd name="connsiteY2" fmla="*/ 10001 h 10001"/>
              <a:gd name="connsiteX3" fmla="*/ 10000 w 10000"/>
              <a:gd name="connsiteY3" fmla="*/ 0 h 10001"/>
              <a:gd name="connsiteX4" fmla="*/ 5085 w 10000"/>
              <a:gd name="connsiteY4" fmla="*/ 1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1">
                <a:moveTo>
                  <a:pt x="5085" y="1"/>
                </a:moveTo>
                <a:cubicBezTo>
                  <a:pt x="2196" y="2118"/>
                  <a:pt x="-623" y="5218"/>
                  <a:pt x="120" y="9977"/>
                </a:cubicBezTo>
                <a:lnTo>
                  <a:pt x="9976" y="10001"/>
                </a:lnTo>
                <a:cubicBezTo>
                  <a:pt x="9988" y="5013"/>
                  <a:pt x="9992" y="3325"/>
                  <a:pt x="10000" y="0"/>
                </a:cubicBezTo>
                <a:lnTo>
                  <a:pt x="5085" y="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AU"/>
          </a:p>
        </p:txBody>
      </p:sp>
      <p:sp>
        <p:nvSpPr>
          <p:cNvPr id="31" name="Rectangle 1030"/>
          <p:cNvSpPr>
            <a:spLocks noChangeArrowheads="1"/>
          </p:cNvSpPr>
          <p:nvPr userDrawn="1"/>
        </p:nvSpPr>
        <p:spPr bwMode="auto">
          <a:xfrm>
            <a:off x="219119" y="4819429"/>
            <a:ext cx="4403725" cy="136525"/>
          </a:xfrm>
          <a:prstGeom prst="rect">
            <a:avLst/>
          </a:prstGeom>
          <a:noFill/>
          <a:ln>
            <a:noFill/>
          </a:ln>
          <a:effectLst/>
          <a:extLst/>
        </p:spPr>
        <p:txBody>
          <a:bodyPr tIns="0" bIns="0">
            <a:noAutofit/>
          </a:bodyPr>
          <a:lstStyle/>
          <a:p>
            <a:pPr algn="l"/>
            <a:r>
              <a:rPr lang="en-AU" sz="900" dirty="0" smtClean="0">
                <a:solidFill>
                  <a:schemeClr val="tx1"/>
                </a:solidFill>
                <a:latin typeface="Century Gothic" pitchFamily="34" charset="0"/>
              </a:rPr>
              <a:t>www.thalesgroup.com</a:t>
            </a:r>
            <a:endParaRPr lang="en-AU" sz="900" dirty="0">
              <a:solidFill>
                <a:schemeClr val="tx1"/>
              </a:solidFill>
              <a:latin typeface="Century Gothic" pitchFamily="34" charset="0"/>
            </a:endParaRPr>
          </a:p>
        </p:txBody>
      </p:sp>
      <p:sp>
        <p:nvSpPr>
          <p:cNvPr id="32" name="Sous-titre 2"/>
          <p:cNvSpPr>
            <a:spLocks noGrp="1"/>
          </p:cNvSpPr>
          <p:nvPr>
            <p:ph type="subTitle" idx="1" hasCustomPrompt="1"/>
          </p:nvPr>
        </p:nvSpPr>
        <p:spPr>
          <a:xfrm>
            <a:off x="302049" y="2019650"/>
            <a:ext cx="4918023" cy="307777"/>
          </a:xfrm>
          <a:prstGeom prst="rect">
            <a:avLst/>
          </a:prstGeom>
        </p:spPr>
        <p:txBody>
          <a:bodyPr anchor="t" anchorCtr="0">
            <a:spAutoFit/>
          </a:bodyPr>
          <a:lstStyle>
            <a:lvl1pPr marL="0" indent="0" algn="l">
              <a:lnSpc>
                <a:spcPct val="100000"/>
              </a:lnSpc>
              <a:spcBef>
                <a:spcPts val="0"/>
              </a:spcBef>
              <a:spcAft>
                <a:spcPts val="0"/>
              </a:spcAft>
              <a:buNone/>
              <a:defRPr sz="1400" b="0" cap="all">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edit Master subtitle text style</a:t>
            </a:r>
          </a:p>
        </p:txBody>
      </p:sp>
      <p:sp>
        <p:nvSpPr>
          <p:cNvPr id="6" name="Espace réservé du texte 5"/>
          <p:cNvSpPr>
            <a:spLocks noGrp="1"/>
          </p:cNvSpPr>
          <p:nvPr>
            <p:ph type="body" sz="quarter" idx="10" hasCustomPrompt="1"/>
          </p:nvPr>
        </p:nvSpPr>
        <p:spPr>
          <a:xfrm>
            <a:off x="302049" y="2502958"/>
            <a:ext cx="4918022" cy="1751542"/>
          </a:xfrm>
          <a:prstGeom prst="rect">
            <a:avLst/>
          </a:prstGeom>
        </p:spPr>
        <p:txBody>
          <a:bodyPr/>
          <a:lstStyle>
            <a:lvl1pPr marL="0" indent="0" algn="l">
              <a:spcBef>
                <a:spcPts val="0"/>
              </a:spcBef>
              <a:buFontTx/>
              <a:buNone/>
              <a:defRPr sz="1400" b="0">
                <a:solidFill>
                  <a:srgbClr val="505050"/>
                </a:solidFill>
              </a:defRPr>
            </a:lvl1pPr>
            <a:lvl2pPr marL="0" indent="0" algn="l">
              <a:buFontTx/>
              <a:buNone/>
              <a:defRPr/>
            </a:lvl2pPr>
            <a:lvl3pPr marL="0" indent="0" algn="l">
              <a:buFontTx/>
              <a:buNone/>
              <a:defRPr/>
            </a:lvl3pPr>
            <a:lvl4pPr marL="0" indent="0" algn="l">
              <a:buFontTx/>
              <a:buNone/>
              <a:defRPr/>
            </a:lvl4pPr>
            <a:lvl5pPr marL="0" indent="0" algn="l">
              <a:buFontTx/>
              <a:buNone/>
              <a:defRPr/>
            </a:lvl5pPr>
          </a:lstStyle>
          <a:p>
            <a:pPr lvl="0"/>
            <a:r>
              <a:rPr lang="en-AU" noProof="0" dirty="0" smtClean="0"/>
              <a:t>Click to edit Master text styles</a:t>
            </a:r>
          </a:p>
        </p:txBody>
      </p:sp>
      <p:sp>
        <p:nvSpPr>
          <p:cNvPr id="10" name="Picture Placeholder 2"/>
          <p:cNvSpPr>
            <a:spLocks noGrp="1"/>
          </p:cNvSpPr>
          <p:nvPr>
            <p:ph type="pic" sz="quarter" idx="11" hasCustomPrompt="1"/>
          </p:nvPr>
        </p:nvSpPr>
        <p:spPr bwMode="auto">
          <a:xfrm>
            <a:off x="5501950" y="-9525"/>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txBody>
          <a:bodyPr lIns="432000" anchor="ctr" anchorCtr="0"/>
          <a:lstStyle>
            <a:lvl1pPr marL="0" indent="0" algn="ctr">
              <a:buFontTx/>
              <a:buNone/>
              <a:defRPr b="0">
                <a:solidFill>
                  <a:schemeClr val="bg1"/>
                </a:solidFill>
              </a:defRPr>
            </a:lvl1pPr>
          </a:lstStyle>
          <a:p>
            <a:r>
              <a:rPr lang="en-AU" dirty="0" smtClean="0"/>
              <a:t>Click icon to add image</a:t>
            </a:r>
            <a:br>
              <a:rPr lang="en-AU" dirty="0" smtClean="0"/>
            </a:br>
            <a:r>
              <a:rPr lang="en-AU" dirty="0" smtClean="0"/>
              <a:t>to placeholder</a:t>
            </a:r>
            <a:endParaRPr lang="en-AU" dirty="0"/>
          </a:p>
        </p:txBody>
      </p:sp>
      <p:pic>
        <p:nvPicPr>
          <p:cNvPr id="12" name="Image 11" descr="logo_thales.png"/>
          <p:cNvPicPr>
            <a:picLocks noChangeAspect="1"/>
          </p:cNvPicPr>
          <p:nvPr userDrawn="1"/>
        </p:nvPicPr>
        <p:blipFill rotWithShape="1">
          <a:blip r:embed="rId2" cstate="screen">
            <a:extLst>
              <a:ext uri="{28A0092B-C50C-407E-A947-70E740481C1C}">
                <a14:useLocalDpi xmlns:a14="http://schemas.microsoft.com/office/drawing/2010/main"/>
              </a:ext>
            </a:extLst>
          </a:blip>
          <a:srcRect l="9051" t="36000" r="9051" b="36000"/>
          <a:stretch/>
        </p:blipFill>
        <p:spPr>
          <a:xfrm>
            <a:off x="235940" y="165679"/>
            <a:ext cx="2337181" cy="449458"/>
          </a:xfrm>
          <a:prstGeom prst="rect">
            <a:avLst/>
          </a:prstGeom>
        </p:spPr>
      </p:pic>
      <p:sp>
        <p:nvSpPr>
          <p:cNvPr id="14" name="Rectangle 13"/>
          <p:cNvSpPr/>
          <p:nvPr userDrawn="1"/>
        </p:nvSpPr>
        <p:spPr bwMode="auto">
          <a:xfrm>
            <a:off x="200847" y="1609906"/>
            <a:ext cx="96122" cy="360000"/>
          </a:xfrm>
          <a:prstGeom prst="rect">
            <a:avLst/>
          </a:prstGeom>
          <a:solidFill>
            <a:srgbClr val="1B425F"/>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400" b="0" i="0" u="none" strike="noStrike" cap="none" normalizeH="0" baseline="0" smtClean="0">
              <a:ln>
                <a:noFill/>
              </a:ln>
              <a:solidFill>
                <a:srgbClr val="323265"/>
              </a:solidFill>
              <a:effectLst/>
              <a:latin typeface="Arial" charset="0"/>
              <a:cs typeface="Arial" charset="0"/>
            </a:endParaRPr>
          </a:p>
        </p:txBody>
      </p:sp>
      <p:sp>
        <p:nvSpPr>
          <p:cNvPr id="13" name="ZoneTexte 11"/>
          <p:cNvSpPr txBox="1">
            <a:spLocks noChangeArrowheads="1"/>
          </p:cNvSpPr>
          <p:nvPr userDrawn="1"/>
        </p:nvSpPr>
        <p:spPr bwMode="auto">
          <a:xfrm>
            <a:off x="3707904" y="4605201"/>
            <a:ext cx="1728192" cy="462755"/>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OPEN</a:t>
            </a:r>
          </a:p>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a:p>
            <a:pPr algn="ctr" eaLnBrk="1" fontAlgn="auto" hangingPunct="1">
              <a:spcBef>
                <a:spcPts val="0"/>
              </a:spcBef>
              <a:spcAft>
                <a:spcPts val="0"/>
              </a:spcAft>
              <a:defRPr/>
            </a:pPr>
            <a:r>
              <a:rPr lang="en-US" sz="600" b="0" baseline="0" dirty="0" smtClean="0">
                <a:solidFill>
                  <a:srgbClr val="FF0000"/>
                </a:solidFill>
                <a:latin typeface="Arial" charset="0"/>
              </a:rPr>
              <a:t>THALES GROUP CONFIDENTIAL</a:t>
            </a:r>
          </a:p>
          <a:p>
            <a:pPr algn="ctr" eaLnBrk="1" fontAlgn="auto" hangingPunct="1">
              <a:spcBef>
                <a:spcPts val="0"/>
              </a:spcBef>
              <a:spcAft>
                <a:spcPts val="0"/>
              </a:spcAft>
              <a:defRPr/>
            </a:pPr>
            <a:r>
              <a:rPr lang="en-US" sz="600" b="0" baseline="0" dirty="0" smtClean="0">
                <a:solidFill>
                  <a:srgbClr val="FF0000"/>
                </a:solidFill>
                <a:latin typeface="Arial" charset="0"/>
              </a:rPr>
              <a:t>THALES GROUP SECRET</a:t>
            </a:r>
            <a:endParaRPr lang="en-US" sz="600" b="0" dirty="0" smtClean="0">
              <a:solidFill>
                <a:srgbClr val="FF0000"/>
              </a:solidFill>
              <a:latin typeface="Arial" charset="0"/>
            </a:endParaRPr>
          </a:p>
        </p:txBody>
      </p:sp>
    </p:spTree>
    <p:extLst>
      <p:ext uri="{BB962C8B-B14F-4D97-AF65-F5344CB8AC3E}">
        <p14:creationId xmlns:p14="http://schemas.microsoft.com/office/powerpoint/2010/main" val="198118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6"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1B425F"/>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7"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8"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style</a:t>
            </a:r>
            <a:endParaRPr lang="fr-FR" dirty="0"/>
          </a:p>
        </p:txBody>
      </p:sp>
      <p:sp>
        <p:nvSpPr>
          <p:cNvPr id="4" name="Picture Placeholder 3"/>
          <p:cNvSpPr>
            <a:spLocks noGrp="1"/>
          </p:cNvSpPr>
          <p:nvPr>
            <p:ph type="pic" sz="quarter" idx="10" hasCustomPrompt="1"/>
          </p:nvPr>
        </p:nvSpPr>
        <p:spPr bwMode="auto">
          <a:xfrm>
            <a:off x="4740166" y="1169559"/>
            <a:ext cx="3993826" cy="2817677"/>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
        <p:nvSpPr>
          <p:cNvPr id="5" name="Espace réservé du texte 2"/>
          <p:cNvSpPr>
            <a:spLocks noGrp="1"/>
          </p:cNvSpPr>
          <p:nvPr>
            <p:ph idx="1" hasCustomPrompt="1"/>
          </p:nvPr>
        </p:nvSpPr>
        <p:spPr>
          <a:xfrm>
            <a:off x="179515" y="696542"/>
            <a:ext cx="4450659" cy="3934455"/>
          </a:xfrm>
          <a:prstGeom prst="rect">
            <a:avLst/>
          </a:prstGeom>
        </p:spPr>
        <p:txBody>
          <a:bodyPr vert="horz" lIns="91440" tIns="45720" rIns="91440" bIns="45720" rtlCol="0">
            <a:noAutofit/>
          </a:bodyPr>
          <a:lstStyle/>
          <a:p>
            <a:pPr lvl="0"/>
            <a:r>
              <a:rPr lang="en-AU" dirty="0" smtClean="0"/>
              <a:t>Click </a:t>
            </a:r>
            <a:r>
              <a:rPr lang="en-AU" noProof="0" dirty="0" smtClean="0"/>
              <a:t>to</a:t>
            </a:r>
            <a:r>
              <a:rPr lang="en-AU" dirty="0" smtClean="0"/>
              <a:t> edit Master text styles</a:t>
            </a:r>
          </a:p>
          <a:p>
            <a:pPr lvl="1"/>
            <a:r>
              <a:rPr lang="en-AU" noProof="0" dirty="0" smtClean="0"/>
              <a:t>Second level	</a:t>
            </a:r>
          </a:p>
          <a:p>
            <a:pPr lvl="2"/>
            <a:r>
              <a:rPr lang="en-AU" noProof="0" dirty="0" smtClean="0"/>
              <a:t>Third level</a:t>
            </a:r>
          </a:p>
        </p:txBody>
      </p:sp>
      <p:grpSp>
        <p:nvGrpSpPr>
          <p:cNvPr id="17" name="Group 25"/>
          <p:cNvGrpSpPr/>
          <p:nvPr userDrawn="1"/>
        </p:nvGrpSpPr>
        <p:grpSpPr>
          <a:xfrm>
            <a:off x="7263121" y="4812382"/>
            <a:ext cx="1632238" cy="197318"/>
            <a:chOff x="2619375" y="-595312"/>
            <a:chExt cx="1785938" cy="215899"/>
          </a:xfrm>
        </p:grpSpPr>
        <p:sp>
          <p:nvSpPr>
            <p:cNvPr id="18"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19"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0"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1"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2"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3"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409873640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Title and Content">
    <p:spTree>
      <p:nvGrpSpPr>
        <p:cNvPr id="1" name=""/>
        <p:cNvGrpSpPr/>
        <p:nvPr/>
      </p:nvGrpSpPr>
      <p:grpSpPr>
        <a:xfrm>
          <a:off x="0" y="0"/>
          <a:ext cx="0" cy="0"/>
          <a:chOff x="0" y="0"/>
          <a:chExt cx="0" cy="0"/>
        </a:xfrm>
      </p:grpSpPr>
      <p:sp>
        <p:nvSpPr>
          <p:cNvPr id="6"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1B425F"/>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9"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0"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style</a:t>
            </a:r>
            <a:endParaRPr lang="fr-FR" dirty="0"/>
          </a:p>
        </p:txBody>
      </p:sp>
      <p:sp>
        <p:nvSpPr>
          <p:cNvPr id="5" name="Picture Placeholder 3"/>
          <p:cNvSpPr>
            <a:spLocks noGrp="1"/>
          </p:cNvSpPr>
          <p:nvPr>
            <p:ph type="pic" sz="quarter" idx="10" hasCustomPrompt="1"/>
          </p:nvPr>
        </p:nvSpPr>
        <p:spPr bwMode="auto">
          <a:xfrm>
            <a:off x="5898598" y="1229181"/>
            <a:ext cx="2916868" cy="2057875"/>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
        <p:nvSpPr>
          <p:cNvPr id="7" name="Espace réservé du texte 6"/>
          <p:cNvSpPr>
            <a:spLocks noGrp="1"/>
          </p:cNvSpPr>
          <p:nvPr>
            <p:ph type="body" sz="quarter" idx="11" hasCustomPrompt="1"/>
          </p:nvPr>
        </p:nvSpPr>
        <p:spPr>
          <a:xfrm>
            <a:off x="5898598" y="3396030"/>
            <a:ext cx="2916868" cy="1234967"/>
          </a:xfrm>
          <a:prstGeom prst="rect">
            <a:avLst/>
          </a:prstGeom>
        </p:spPr>
        <p:txBody>
          <a:bodyPr/>
          <a:lstStyle>
            <a:lvl1pPr marL="0" indent="0">
              <a:spcBef>
                <a:spcPts val="0"/>
              </a:spcBef>
              <a:buFontTx/>
              <a:buNone/>
              <a:defRPr sz="1200" b="0">
                <a:solidFill>
                  <a:schemeClr val="bg1"/>
                </a:solidFill>
              </a:defRPr>
            </a:lvl1pPr>
          </a:lstStyle>
          <a:p>
            <a:pPr lvl="0"/>
            <a:r>
              <a:rPr lang="en-AU" noProof="0" dirty="0" smtClean="0"/>
              <a:t>Click to edit Master text styles</a:t>
            </a:r>
          </a:p>
        </p:txBody>
      </p:sp>
      <p:sp>
        <p:nvSpPr>
          <p:cNvPr id="8" name="Espace réservé du texte 2"/>
          <p:cNvSpPr>
            <a:spLocks noGrp="1"/>
          </p:cNvSpPr>
          <p:nvPr>
            <p:ph idx="1" hasCustomPrompt="1"/>
          </p:nvPr>
        </p:nvSpPr>
        <p:spPr>
          <a:xfrm>
            <a:off x="179515" y="696542"/>
            <a:ext cx="5578623" cy="3934455"/>
          </a:xfrm>
          <a:prstGeom prst="rect">
            <a:avLst/>
          </a:prstGeom>
        </p:spPr>
        <p:txBody>
          <a:bodyPr vert="horz" lIns="91440" tIns="45720" rIns="91440" bIns="45720" rtlCol="0">
            <a:noAutofit/>
          </a:bodyPr>
          <a:lstStyle/>
          <a:p>
            <a:pPr lvl="0"/>
            <a:r>
              <a:rPr lang="en-AU" dirty="0" smtClean="0"/>
              <a:t>Click </a:t>
            </a:r>
            <a:r>
              <a:rPr lang="en-AU" noProof="0" dirty="0" smtClean="0"/>
              <a:t>to</a:t>
            </a:r>
            <a:r>
              <a:rPr lang="en-AU" dirty="0" smtClean="0"/>
              <a:t> edit Master text styles</a:t>
            </a:r>
          </a:p>
          <a:p>
            <a:pPr lvl="1"/>
            <a:r>
              <a:rPr lang="en-AU" noProof="0" dirty="0" smtClean="0"/>
              <a:t>Second level	</a:t>
            </a:r>
          </a:p>
          <a:p>
            <a:pPr lvl="2"/>
            <a:r>
              <a:rPr lang="en-AU" noProof="0" dirty="0" smtClean="0"/>
              <a:t>Third level</a:t>
            </a:r>
          </a:p>
        </p:txBody>
      </p:sp>
      <p:grpSp>
        <p:nvGrpSpPr>
          <p:cNvPr id="19" name="Group 25"/>
          <p:cNvGrpSpPr/>
          <p:nvPr userDrawn="1"/>
        </p:nvGrpSpPr>
        <p:grpSpPr>
          <a:xfrm>
            <a:off x="7263121" y="4812382"/>
            <a:ext cx="1632238" cy="197318"/>
            <a:chOff x="2619375" y="-595312"/>
            <a:chExt cx="1785938" cy="215899"/>
          </a:xfrm>
        </p:grpSpPr>
        <p:sp>
          <p:nvSpPr>
            <p:cNvPr id="20"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1"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2"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3"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364160698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Title and Content">
    <p:spTree>
      <p:nvGrpSpPr>
        <p:cNvPr id="1" name=""/>
        <p:cNvGrpSpPr/>
        <p:nvPr/>
      </p:nvGrpSpPr>
      <p:grpSpPr>
        <a:xfrm>
          <a:off x="0" y="0"/>
          <a:ext cx="0" cy="0"/>
          <a:chOff x="0" y="0"/>
          <a:chExt cx="0" cy="0"/>
        </a:xfrm>
      </p:grpSpPr>
      <p:sp>
        <p:nvSpPr>
          <p:cNvPr id="10"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1B425F"/>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11"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2"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style</a:t>
            </a:r>
            <a:endParaRPr lang="fr-FR" dirty="0"/>
          </a:p>
        </p:txBody>
      </p:sp>
      <p:sp>
        <p:nvSpPr>
          <p:cNvPr id="7" name="Espace réservé du texte 6"/>
          <p:cNvSpPr>
            <a:spLocks noGrp="1"/>
          </p:cNvSpPr>
          <p:nvPr>
            <p:ph type="body" sz="quarter" idx="11" hasCustomPrompt="1"/>
          </p:nvPr>
        </p:nvSpPr>
        <p:spPr>
          <a:xfrm>
            <a:off x="5501950" y="3396030"/>
            <a:ext cx="3313517" cy="1234967"/>
          </a:xfrm>
          <a:prstGeom prst="rect">
            <a:avLst/>
          </a:prstGeom>
        </p:spPr>
        <p:txBody>
          <a:bodyPr/>
          <a:lstStyle>
            <a:lvl1pPr marL="0" indent="0" algn="r">
              <a:spcBef>
                <a:spcPts val="0"/>
              </a:spcBef>
              <a:buFontTx/>
              <a:buNone/>
              <a:defRPr sz="1200" b="0">
                <a:solidFill>
                  <a:srgbClr val="FFFFFF"/>
                </a:solidFill>
              </a:defRPr>
            </a:lvl1pPr>
          </a:lstStyle>
          <a:p>
            <a:pPr lvl="0"/>
            <a:r>
              <a:rPr lang="en-AU" noProof="0" dirty="0" smtClean="0"/>
              <a:t>Click to edit Master text styles</a:t>
            </a:r>
          </a:p>
        </p:txBody>
      </p:sp>
      <p:sp>
        <p:nvSpPr>
          <p:cNvPr id="6" name="Picture Placeholder 3"/>
          <p:cNvSpPr>
            <a:spLocks noGrp="1"/>
          </p:cNvSpPr>
          <p:nvPr>
            <p:ph type="pic" sz="quarter" idx="10" hasCustomPrompt="1"/>
          </p:nvPr>
        </p:nvSpPr>
        <p:spPr bwMode="auto">
          <a:xfrm>
            <a:off x="4934169" y="865130"/>
            <a:ext cx="1913083" cy="134969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 to placeholder</a:t>
            </a:r>
            <a:endParaRPr lang="en-AU" dirty="0"/>
          </a:p>
        </p:txBody>
      </p:sp>
      <p:sp>
        <p:nvSpPr>
          <p:cNvPr id="8" name="Picture Placeholder 3"/>
          <p:cNvSpPr>
            <a:spLocks noGrp="1"/>
          </p:cNvSpPr>
          <p:nvPr>
            <p:ph type="pic" sz="quarter" idx="16" hasCustomPrompt="1"/>
          </p:nvPr>
        </p:nvSpPr>
        <p:spPr bwMode="auto">
          <a:xfrm>
            <a:off x="6904737" y="1914673"/>
            <a:ext cx="1913083" cy="134969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 to placeholder</a:t>
            </a:r>
            <a:endParaRPr lang="en-AU" dirty="0"/>
          </a:p>
        </p:txBody>
      </p:sp>
      <p:sp>
        <p:nvSpPr>
          <p:cNvPr id="9" name="Espace réservé du texte 2"/>
          <p:cNvSpPr>
            <a:spLocks noGrp="1"/>
          </p:cNvSpPr>
          <p:nvPr>
            <p:ph idx="1" hasCustomPrompt="1"/>
          </p:nvPr>
        </p:nvSpPr>
        <p:spPr>
          <a:xfrm>
            <a:off x="179515" y="696542"/>
            <a:ext cx="4639968" cy="3934455"/>
          </a:xfrm>
          <a:prstGeom prst="rect">
            <a:avLst/>
          </a:prstGeom>
        </p:spPr>
        <p:txBody>
          <a:bodyPr vert="horz" lIns="91440" tIns="45720" rIns="91440" bIns="45720" rtlCol="0">
            <a:noAutofit/>
          </a:bodyPr>
          <a:lstStyle/>
          <a:p>
            <a:pPr lvl="0"/>
            <a:r>
              <a:rPr lang="en-AU" dirty="0" smtClean="0"/>
              <a:t>Click </a:t>
            </a:r>
            <a:r>
              <a:rPr lang="en-AU" noProof="0" dirty="0" smtClean="0"/>
              <a:t>to</a:t>
            </a:r>
            <a:r>
              <a:rPr lang="en-AU" dirty="0" smtClean="0"/>
              <a:t> edit Master text styles</a:t>
            </a:r>
          </a:p>
          <a:p>
            <a:pPr lvl="1"/>
            <a:r>
              <a:rPr lang="en-AU" noProof="0" dirty="0" smtClean="0"/>
              <a:t>Second level	</a:t>
            </a:r>
          </a:p>
          <a:p>
            <a:pPr lvl="2"/>
            <a:r>
              <a:rPr lang="en-AU" noProof="0" dirty="0" smtClean="0"/>
              <a:t>Third level</a:t>
            </a:r>
          </a:p>
        </p:txBody>
      </p:sp>
      <p:grpSp>
        <p:nvGrpSpPr>
          <p:cNvPr id="21" name="Group 25"/>
          <p:cNvGrpSpPr/>
          <p:nvPr userDrawn="1"/>
        </p:nvGrpSpPr>
        <p:grpSpPr>
          <a:xfrm>
            <a:off x="7263121" y="4812382"/>
            <a:ext cx="1632238" cy="197318"/>
            <a:chOff x="2619375" y="-595312"/>
            <a:chExt cx="1785938" cy="215899"/>
          </a:xfrm>
        </p:grpSpPr>
        <p:sp>
          <p:nvSpPr>
            <p:cNvPr id="22"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3"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7"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8"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222309185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 Title and Content">
    <p:spTree>
      <p:nvGrpSpPr>
        <p:cNvPr id="1" name=""/>
        <p:cNvGrpSpPr/>
        <p:nvPr/>
      </p:nvGrpSpPr>
      <p:grpSpPr>
        <a:xfrm>
          <a:off x="0" y="0"/>
          <a:ext cx="0" cy="0"/>
          <a:chOff x="0" y="0"/>
          <a:chExt cx="0" cy="0"/>
        </a:xfrm>
      </p:grpSpPr>
      <p:sp>
        <p:nvSpPr>
          <p:cNvPr id="7"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1B425F"/>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8"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3"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style</a:t>
            </a:r>
            <a:endParaRPr lang="fr-FR" dirty="0"/>
          </a:p>
        </p:txBody>
      </p:sp>
      <p:sp>
        <p:nvSpPr>
          <p:cNvPr id="9" name="Picture Placeholder 3"/>
          <p:cNvSpPr>
            <a:spLocks noGrp="1"/>
          </p:cNvSpPr>
          <p:nvPr>
            <p:ph type="pic" sz="quarter" idx="10" hasCustomPrompt="1"/>
          </p:nvPr>
        </p:nvSpPr>
        <p:spPr bwMode="auto">
          <a:xfrm>
            <a:off x="7079796" y="842794"/>
            <a:ext cx="1735593" cy="122447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200" b="0">
                <a:solidFill>
                  <a:schemeClr val="bg1"/>
                </a:solidFill>
              </a:defRPr>
            </a:lvl1pPr>
          </a:lstStyle>
          <a:p>
            <a:r>
              <a:rPr lang="en-AU" dirty="0" smtClean="0"/>
              <a:t>Click icon to add image to placeholder</a:t>
            </a:r>
            <a:endParaRPr lang="en-AU" dirty="0"/>
          </a:p>
        </p:txBody>
      </p:sp>
      <p:sp>
        <p:nvSpPr>
          <p:cNvPr id="10" name="Picture Placeholder 3"/>
          <p:cNvSpPr>
            <a:spLocks noGrp="1"/>
          </p:cNvSpPr>
          <p:nvPr>
            <p:ph type="pic" sz="quarter" idx="12" hasCustomPrompt="1"/>
          </p:nvPr>
        </p:nvSpPr>
        <p:spPr bwMode="auto">
          <a:xfrm>
            <a:off x="7079796" y="2124658"/>
            <a:ext cx="1735593" cy="122447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200" b="0">
                <a:solidFill>
                  <a:schemeClr val="bg1"/>
                </a:solidFill>
              </a:defRPr>
            </a:lvl1pPr>
          </a:lstStyle>
          <a:p>
            <a:r>
              <a:rPr lang="en-AU" dirty="0" smtClean="0"/>
              <a:t>Click icon to add image to placeholder</a:t>
            </a:r>
            <a:endParaRPr lang="en-AU" dirty="0"/>
          </a:p>
        </p:txBody>
      </p:sp>
      <p:sp>
        <p:nvSpPr>
          <p:cNvPr id="11" name="Picture Placeholder 3"/>
          <p:cNvSpPr>
            <a:spLocks noGrp="1"/>
          </p:cNvSpPr>
          <p:nvPr>
            <p:ph type="pic" sz="quarter" idx="13" hasCustomPrompt="1"/>
          </p:nvPr>
        </p:nvSpPr>
        <p:spPr bwMode="auto">
          <a:xfrm>
            <a:off x="7079796" y="3406522"/>
            <a:ext cx="1735593" cy="122447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200" b="0">
                <a:solidFill>
                  <a:schemeClr val="bg1"/>
                </a:solidFill>
              </a:defRPr>
            </a:lvl1pPr>
          </a:lstStyle>
          <a:p>
            <a:r>
              <a:rPr lang="en-AU" dirty="0" smtClean="0"/>
              <a:t>Click icon to add image to placeholder</a:t>
            </a:r>
            <a:endParaRPr lang="en-AU" dirty="0"/>
          </a:p>
        </p:txBody>
      </p:sp>
      <p:sp>
        <p:nvSpPr>
          <p:cNvPr id="12" name="Espace réservé du texte 2"/>
          <p:cNvSpPr>
            <a:spLocks noGrp="1"/>
          </p:cNvSpPr>
          <p:nvPr>
            <p:ph idx="1" hasCustomPrompt="1"/>
          </p:nvPr>
        </p:nvSpPr>
        <p:spPr>
          <a:xfrm>
            <a:off x="179515" y="696542"/>
            <a:ext cx="5322434" cy="3934455"/>
          </a:xfrm>
          <a:prstGeom prst="rect">
            <a:avLst/>
          </a:prstGeom>
        </p:spPr>
        <p:txBody>
          <a:bodyPr vert="horz" lIns="91440" tIns="45720" rIns="91440" bIns="45720" rtlCol="0">
            <a:noAutofit/>
          </a:bodyPr>
          <a:lstStyle/>
          <a:p>
            <a:pPr lvl="0"/>
            <a:r>
              <a:rPr lang="en-AU" dirty="0" smtClean="0"/>
              <a:t>Click </a:t>
            </a:r>
            <a:r>
              <a:rPr lang="en-AU" noProof="0" dirty="0" smtClean="0"/>
              <a:t>to</a:t>
            </a:r>
            <a:r>
              <a:rPr lang="en-AU" dirty="0" smtClean="0"/>
              <a:t> edit Master text styles</a:t>
            </a:r>
          </a:p>
          <a:p>
            <a:pPr lvl="1"/>
            <a:r>
              <a:rPr lang="en-AU" noProof="0" dirty="0" smtClean="0"/>
              <a:t>Second level	</a:t>
            </a:r>
          </a:p>
          <a:p>
            <a:pPr lvl="2"/>
            <a:r>
              <a:rPr lang="en-AU" noProof="0" dirty="0" smtClean="0"/>
              <a:t>Third level</a:t>
            </a:r>
          </a:p>
        </p:txBody>
      </p:sp>
      <p:sp>
        <p:nvSpPr>
          <p:cNvPr id="22" name="Espace réservé du texte 6"/>
          <p:cNvSpPr>
            <a:spLocks noGrp="1"/>
          </p:cNvSpPr>
          <p:nvPr>
            <p:ph type="body" sz="quarter" idx="11" hasCustomPrompt="1"/>
          </p:nvPr>
        </p:nvSpPr>
        <p:spPr>
          <a:xfrm>
            <a:off x="5509838" y="1964218"/>
            <a:ext cx="1502469" cy="2666779"/>
          </a:xfrm>
          <a:prstGeom prst="rect">
            <a:avLst/>
          </a:prstGeom>
        </p:spPr>
        <p:txBody>
          <a:bodyPr anchor="b" anchorCtr="0"/>
          <a:lstStyle>
            <a:lvl1pPr marL="0" indent="0" algn="r">
              <a:spcBef>
                <a:spcPts val="0"/>
              </a:spcBef>
              <a:buFontTx/>
              <a:buNone/>
              <a:defRPr sz="1200" b="0">
                <a:solidFill>
                  <a:srgbClr val="FFFFFF"/>
                </a:solidFill>
              </a:defRPr>
            </a:lvl1pPr>
          </a:lstStyle>
          <a:p>
            <a:pPr lvl="0"/>
            <a:r>
              <a:rPr lang="en-AU" noProof="0" dirty="0" smtClean="0"/>
              <a:t>Click to edit Master text styles</a:t>
            </a:r>
          </a:p>
        </p:txBody>
      </p:sp>
      <p:grpSp>
        <p:nvGrpSpPr>
          <p:cNvPr id="23" name="Group 25"/>
          <p:cNvGrpSpPr/>
          <p:nvPr userDrawn="1"/>
        </p:nvGrpSpPr>
        <p:grpSpPr>
          <a:xfrm>
            <a:off x="7263121" y="4812382"/>
            <a:ext cx="1632238" cy="197318"/>
            <a:chOff x="2619375" y="-595312"/>
            <a:chExt cx="1785938" cy="215899"/>
          </a:xfrm>
        </p:grpSpPr>
        <p:sp>
          <p:nvSpPr>
            <p:cNvPr id="24"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7"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8"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9"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30"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160813390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28796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Title and Content">
    <p:spTree>
      <p:nvGrpSpPr>
        <p:cNvPr id="1" name=""/>
        <p:cNvGrpSpPr/>
        <p:nvPr/>
      </p:nvGrpSpPr>
      <p:grpSpPr>
        <a:xfrm>
          <a:off x="0" y="0"/>
          <a:ext cx="0" cy="0"/>
          <a:chOff x="0" y="0"/>
          <a:chExt cx="0" cy="0"/>
        </a:xfrm>
      </p:grpSpPr>
      <p:sp>
        <p:nvSpPr>
          <p:cNvPr id="13"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4"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5"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1B425F"/>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style</a:t>
            </a:r>
            <a:endParaRPr lang="fr-FR" dirty="0"/>
          </a:p>
        </p:txBody>
      </p:sp>
      <p:sp>
        <p:nvSpPr>
          <p:cNvPr id="30" name="Espace réservé du texte 2"/>
          <p:cNvSpPr>
            <a:spLocks noGrp="1"/>
          </p:cNvSpPr>
          <p:nvPr>
            <p:ph idx="1" hasCustomPrompt="1"/>
          </p:nvPr>
        </p:nvSpPr>
        <p:spPr>
          <a:xfrm>
            <a:off x="179515" y="696542"/>
            <a:ext cx="5322434" cy="3934455"/>
          </a:xfrm>
          <a:prstGeom prst="rect">
            <a:avLst/>
          </a:prstGeom>
        </p:spPr>
        <p:txBody>
          <a:bodyPr vert="horz" lIns="91440" tIns="45720" rIns="91440" bIns="45720" rtlCol="0">
            <a:noAutofit/>
          </a:bodyPr>
          <a:lstStyle/>
          <a:p>
            <a:pPr lvl="0"/>
            <a:r>
              <a:rPr lang="en-AU" dirty="0" smtClean="0"/>
              <a:t>Click </a:t>
            </a:r>
            <a:r>
              <a:rPr lang="en-AU" noProof="0" dirty="0" smtClean="0"/>
              <a:t>to</a:t>
            </a:r>
            <a:r>
              <a:rPr lang="en-AU" dirty="0" smtClean="0"/>
              <a:t> edit Master text styles</a:t>
            </a:r>
          </a:p>
          <a:p>
            <a:pPr lvl="1"/>
            <a:r>
              <a:rPr lang="en-AU" noProof="0" dirty="0" smtClean="0"/>
              <a:t>Second level	</a:t>
            </a:r>
          </a:p>
          <a:p>
            <a:pPr lvl="2"/>
            <a:r>
              <a:rPr lang="en-AU" noProof="0" dirty="0" smtClean="0"/>
              <a:t>Third level</a:t>
            </a:r>
          </a:p>
        </p:txBody>
      </p:sp>
      <p:sp>
        <p:nvSpPr>
          <p:cNvPr id="32" name="Espace réservé du texte 6"/>
          <p:cNvSpPr>
            <a:spLocks noGrp="1"/>
          </p:cNvSpPr>
          <p:nvPr>
            <p:ph type="body" sz="quarter" idx="11" hasCustomPrompt="1"/>
          </p:nvPr>
        </p:nvSpPr>
        <p:spPr>
          <a:xfrm>
            <a:off x="5509837" y="696543"/>
            <a:ext cx="3431610" cy="3934454"/>
          </a:xfrm>
          <a:prstGeom prst="rect">
            <a:avLst/>
          </a:prstGeom>
        </p:spPr>
        <p:txBody>
          <a:bodyPr anchor="ctr" anchorCtr="0"/>
          <a:lstStyle>
            <a:lvl1pPr marL="0" indent="0" algn="r">
              <a:buFontTx/>
              <a:buNone/>
              <a:defRPr sz="1600" b="1" baseline="0">
                <a:solidFill>
                  <a:srgbClr val="FFFFFF"/>
                </a:solidFill>
              </a:defRPr>
            </a:lvl1pPr>
          </a:lstStyle>
          <a:p>
            <a:pPr lvl="0"/>
            <a:r>
              <a:rPr lang="en-AU" noProof="0" dirty="0" smtClean="0"/>
              <a:t>Click to edit Master text styles</a:t>
            </a:r>
          </a:p>
        </p:txBody>
      </p:sp>
      <p:grpSp>
        <p:nvGrpSpPr>
          <p:cNvPr id="17" name="Group 25"/>
          <p:cNvGrpSpPr/>
          <p:nvPr userDrawn="1"/>
        </p:nvGrpSpPr>
        <p:grpSpPr>
          <a:xfrm>
            <a:off x="7263121" y="4812382"/>
            <a:ext cx="1632238" cy="197318"/>
            <a:chOff x="2619375" y="-595312"/>
            <a:chExt cx="1785938" cy="215899"/>
          </a:xfrm>
        </p:grpSpPr>
        <p:sp>
          <p:nvSpPr>
            <p:cNvPr id="18"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19"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0"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1"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2"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31"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33"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133044941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 Title and Content">
    <p:spTree>
      <p:nvGrpSpPr>
        <p:cNvPr id="1" name=""/>
        <p:cNvGrpSpPr/>
        <p:nvPr/>
      </p:nvGrpSpPr>
      <p:grpSpPr>
        <a:xfrm>
          <a:off x="0" y="0"/>
          <a:ext cx="0" cy="0"/>
          <a:chOff x="0" y="0"/>
          <a:chExt cx="0" cy="0"/>
        </a:xfrm>
      </p:grpSpPr>
      <p:sp>
        <p:nvSpPr>
          <p:cNvPr id="13"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14"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grpSp>
        <p:nvGrpSpPr>
          <p:cNvPr id="16" name="Group 25"/>
          <p:cNvGrpSpPr/>
          <p:nvPr userDrawn="1"/>
        </p:nvGrpSpPr>
        <p:grpSpPr>
          <a:xfrm>
            <a:off x="7256329" y="4879328"/>
            <a:ext cx="1692409" cy="153444"/>
            <a:chOff x="2619375" y="-595312"/>
            <a:chExt cx="1785938" cy="215899"/>
          </a:xfrm>
        </p:grpSpPr>
        <p:sp>
          <p:nvSpPr>
            <p:cNvPr id="23"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7"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8"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9"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
        <p:nvSpPr>
          <p:cNvPr id="2" name="Titre 1"/>
          <p:cNvSpPr>
            <a:spLocks noGrp="1"/>
          </p:cNvSpPr>
          <p:nvPr>
            <p:ph type="title" hasCustomPrompt="1"/>
          </p:nvPr>
        </p:nvSpPr>
        <p:spPr/>
        <p:txBody>
          <a:bodyPr/>
          <a:lstStyle/>
          <a:p>
            <a:r>
              <a:rPr lang="en-AU" noProof="0" dirty="0" smtClean="0"/>
              <a:t>Click to edit Master title style</a:t>
            </a:r>
            <a:endParaRPr lang="fr-FR" dirty="0"/>
          </a:p>
        </p:txBody>
      </p:sp>
      <p:sp>
        <p:nvSpPr>
          <p:cNvPr id="30" name="Espace réservé du texte 2"/>
          <p:cNvSpPr>
            <a:spLocks noGrp="1"/>
          </p:cNvSpPr>
          <p:nvPr>
            <p:ph idx="1" hasCustomPrompt="1"/>
          </p:nvPr>
        </p:nvSpPr>
        <p:spPr>
          <a:xfrm>
            <a:off x="179515" y="696542"/>
            <a:ext cx="5322434" cy="3934455"/>
          </a:xfrm>
          <a:prstGeom prst="rect">
            <a:avLst/>
          </a:prstGeom>
        </p:spPr>
        <p:txBody>
          <a:bodyPr vert="horz" lIns="91440" tIns="45720" rIns="91440" bIns="45720" rtlCol="0">
            <a:noAutofit/>
          </a:bodyPr>
          <a:lstStyle/>
          <a:p>
            <a:pPr lvl="0"/>
            <a:r>
              <a:rPr lang="en-AU" dirty="0" smtClean="0"/>
              <a:t>Click </a:t>
            </a:r>
            <a:r>
              <a:rPr lang="en-AU" noProof="0" dirty="0" smtClean="0"/>
              <a:t>to</a:t>
            </a:r>
            <a:r>
              <a:rPr lang="en-AU" dirty="0" smtClean="0"/>
              <a:t> edit Master text styles</a:t>
            </a:r>
          </a:p>
          <a:p>
            <a:pPr lvl="1"/>
            <a:r>
              <a:rPr lang="en-AU" noProof="0" dirty="0" smtClean="0"/>
              <a:t>Second level	</a:t>
            </a:r>
          </a:p>
          <a:p>
            <a:pPr lvl="2"/>
            <a:r>
              <a:rPr lang="en-AU" noProof="0" dirty="0" smtClean="0"/>
              <a:t>Third level</a:t>
            </a:r>
          </a:p>
        </p:txBody>
      </p:sp>
      <p:sp>
        <p:nvSpPr>
          <p:cNvPr id="18" name="Picture Placeholder 2"/>
          <p:cNvSpPr>
            <a:spLocks noGrp="1"/>
          </p:cNvSpPr>
          <p:nvPr>
            <p:ph type="pic" sz="quarter" idx="10" hasCustomPrompt="1"/>
          </p:nvPr>
        </p:nvSpPr>
        <p:spPr bwMode="auto">
          <a:xfrm>
            <a:off x="5501950" y="-9525"/>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txBody>
          <a:bodyPr lIns="432000" anchor="ctr" anchorCtr="0"/>
          <a:lstStyle>
            <a:lvl1pPr marL="0" indent="0" algn="ctr">
              <a:buFontTx/>
              <a:buNone/>
              <a:defRPr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Tree>
    <p:extLst>
      <p:ext uri="{BB962C8B-B14F-4D97-AF65-F5344CB8AC3E}">
        <p14:creationId xmlns:p14="http://schemas.microsoft.com/office/powerpoint/2010/main" val="317083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AU" noProof="0" dirty="0" smtClean="0"/>
              <a:t>Click to edit Master title style</a:t>
            </a:r>
            <a:endParaRPr lang="fr-FR" dirty="0"/>
          </a:p>
        </p:txBody>
      </p:sp>
      <p:sp>
        <p:nvSpPr>
          <p:cNvPr id="3" name="Espace réservé du contenu 2"/>
          <p:cNvSpPr>
            <a:spLocks noGrp="1"/>
          </p:cNvSpPr>
          <p:nvPr>
            <p:ph sz="half" idx="1" hasCustomPrompt="1"/>
          </p:nvPr>
        </p:nvSpPr>
        <p:spPr>
          <a:xfrm>
            <a:off x="457200" y="720927"/>
            <a:ext cx="4038600" cy="3917467"/>
          </a:xfrm>
          <a:prstGeom prst="rect">
            <a:avLst/>
          </a:prstGeom>
        </p:spPr>
        <p:txBody>
          <a:bodyPr/>
          <a:lstStyle>
            <a:lvl1pPr>
              <a:defRPr sz="1600"/>
            </a:lvl1pPr>
            <a:lvl2pPr>
              <a:defRPr sz="14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AU" dirty="0" smtClean="0"/>
              <a:t>Click </a:t>
            </a:r>
            <a:r>
              <a:rPr lang="en-AU" noProof="0" dirty="0" smtClean="0"/>
              <a:t>to</a:t>
            </a:r>
            <a:r>
              <a:rPr lang="en-AU" dirty="0" smtClean="0"/>
              <a:t> edit Master text styles</a:t>
            </a:r>
          </a:p>
          <a:p>
            <a:pPr lvl="1"/>
            <a:r>
              <a:rPr lang="en-AU" noProof="0" dirty="0" smtClean="0"/>
              <a:t>Second level	</a:t>
            </a:r>
          </a:p>
          <a:p>
            <a:pPr lvl="2"/>
            <a:r>
              <a:rPr lang="en-AU" noProof="0" dirty="0" smtClean="0"/>
              <a:t>Third level</a:t>
            </a:r>
          </a:p>
        </p:txBody>
      </p:sp>
      <p:sp>
        <p:nvSpPr>
          <p:cNvPr id="4" name="Espace réservé du contenu 3"/>
          <p:cNvSpPr>
            <a:spLocks noGrp="1"/>
          </p:cNvSpPr>
          <p:nvPr>
            <p:ph sz="half" idx="2" hasCustomPrompt="1"/>
          </p:nvPr>
        </p:nvSpPr>
        <p:spPr>
          <a:xfrm>
            <a:off x="4648200" y="720927"/>
            <a:ext cx="4038600" cy="3917467"/>
          </a:xfrm>
          <a:prstGeom prst="rect">
            <a:avLst/>
          </a:prstGeom>
        </p:spPr>
        <p:txBody>
          <a:bodyPr/>
          <a:lstStyle>
            <a:lvl1pPr>
              <a:defRPr sz="1600"/>
            </a:lvl1pPr>
            <a:lvl2pPr>
              <a:defRPr sz="14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AU" dirty="0" smtClean="0"/>
              <a:t>Click </a:t>
            </a:r>
            <a:r>
              <a:rPr lang="en-AU" noProof="0" dirty="0" smtClean="0"/>
              <a:t>to</a:t>
            </a:r>
            <a:r>
              <a:rPr lang="en-AU" dirty="0" smtClean="0"/>
              <a:t> edit Master text styles</a:t>
            </a:r>
          </a:p>
          <a:p>
            <a:pPr lvl="1"/>
            <a:r>
              <a:rPr lang="en-AU" noProof="0" dirty="0" smtClean="0"/>
              <a:t>Second level	</a:t>
            </a:r>
          </a:p>
          <a:p>
            <a:pPr lvl="2"/>
            <a:r>
              <a:rPr lang="en-AU" noProof="0" dirty="0" smtClean="0"/>
              <a:t>Third level</a:t>
            </a:r>
          </a:p>
        </p:txBody>
      </p:sp>
    </p:spTree>
    <p:extLst>
      <p:ext uri="{BB962C8B-B14F-4D97-AF65-F5344CB8AC3E}">
        <p14:creationId xmlns:p14="http://schemas.microsoft.com/office/powerpoint/2010/main" val="6972725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AU" noProof="0" dirty="0" smtClean="0"/>
              <a:t>Click to edit Master title style</a:t>
            </a:r>
            <a:endParaRPr lang="fr-FR" dirty="0"/>
          </a:p>
        </p:txBody>
      </p:sp>
    </p:spTree>
    <p:extLst>
      <p:ext uri="{BB962C8B-B14F-4D97-AF65-F5344CB8AC3E}">
        <p14:creationId xmlns:p14="http://schemas.microsoft.com/office/powerpoint/2010/main" val="369266094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 Slide 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02049" y="1007215"/>
            <a:ext cx="4918023" cy="3190787"/>
          </a:xfrm>
        </p:spPr>
        <p:txBody>
          <a:bodyPr/>
          <a:lstStyle>
            <a:lvl1pPr algn="l">
              <a:defRPr sz="2600">
                <a:solidFill>
                  <a:schemeClr val="bg2"/>
                </a:solidFill>
              </a:defRPr>
            </a:lvl1pPr>
          </a:lstStyle>
          <a:p>
            <a:r>
              <a:rPr lang="en-AU" noProof="0" dirty="0" smtClean="0"/>
              <a:t>Click to edit Master </a:t>
            </a:r>
            <a:br>
              <a:rPr lang="en-AU" noProof="0" dirty="0" smtClean="0"/>
            </a:br>
            <a:r>
              <a:rPr lang="en-AU" noProof="0" dirty="0" smtClean="0"/>
              <a:t>title style</a:t>
            </a:r>
            <a:endParaRPr lang="fr-FR" dirty="0"/>
          </a:p>
        </p:txBody>
      </p:sp>
      <p:sp>
        <p:nvSpPr>
          <p:cNvPr id="24" name="Freeform 47"/>
          <p:cNvSpPr>
            <a:spLocks/>
          </p:cNvSpPr>
          <p:nvPr userDrawn="1"/>
        </p:nvSpPr>
        <p:spPr bwMode="auto">
          <a:xfrm>
            <a:off x="5210047" y="-519"/>
            <a:ext cx="3946694" cy="5178844"/>
          </a:xfrm>
          <a:custGeom>
            <a:avLst/>
            <a:gdLst>
              <a:gd name="T0" fmla="*/ 0 w 1237"/>
              <a:gd name="T1" fmla="*/ 1390 h 1746"/>
              <a:gd name="T2" fmla="*/ 33 w 1237"/>
              <a:gd name="T3" fmla="*/ 1746 h 1746"/>
              <a:gd name="T4" fmla="*/ 1237 w 1237"/>
              <a:gd name="T5" fmla="*/ 1746 h 1746"/>
              <a:gd name="T6" fmla="*/ 1237 w 1237"/>
              <a:gd name="T7" fmla="*/ 0 h 1746"/>
              <a:gd name="T8" fmla="*/ 584 w 1237"/>
              <a:gd name="T9" fmla="*/ 0 h 1746"/>
              <a:gd name="T10" fmla="*/ 0 w 1237"/>
              <a:gd name="T11" fmla="*/ 1390 h 1746"/>
              <a:gd name="connsiteX0" fmla="*/ 34 w 10770"/>
              <a:gd name="connsiteY0" fmla="*/ 7961 h 10400"/>
              <a:gd name="connsiteX1" fmla="*/ 100 w 10770"/>
              <a:gd name="connsiteY1" fmla="*/ 8577 h 10400"/>
              <a:gd name="connsiteX2" fmla="*/ 10034 w 10770"/>
              <a:gd name="connsiteY2" fmla="*/ 10000 h 10400"/>
              <a:gd name="connsiteX3" fmla="*/ 10034 w 10770"/>
              <a:gd name="connsiteY3" fmla="*/ 0 h 10400"/>
              <a:gd name="connsiteX4" fmla="*/ 4755 w 10770"/>
              <a:gd name="connsiteY4" fmla="*/ 0 h 10400"/>
              <a:gd name="connsiteX5" fmla="*/ 34 w 10770"/>
              <a:gd name="connsiteY5" fmla="*/ 7961 h 10400"/>
              <a:gd name="connsiteX0" fmla="*/ 34 w 10277"/>
              <a:gd name="connsiteY0" fmla="*/ 7961 h 9176"/>
              <a:gd name="connsiteX1" fmla="*/ 100 w 10277"/>
              <a:gd name="connsiteY1" fmla="*/ 8577 h 9176"/>
              <a:gd name="connsiteX2" fmla="*/ 9276 w 10277"/>
              <a:gd name="connsiteY2" fmla="*/ 8529 h 9176"/>
              <a:gd name="connsiteX3" fmla="*/ 10034 w 10277"/>
              <a:gd name="connsiteY3" fmla="*/ 0 h 9176"/>
              <a:gd name="connsiteX4" fmla="*/ 4755 w 10277"/>
              <a:gd name="connsiteY4" fmla="*/ 0 h 9176"/>
              <a:gd name="connsiteX5" fmla="*/ 34 w 10277"/>
              <a:gd name="connsiteY5" fmla="*/ 7961 h 9176"/>
              <a:gd name="connsiteX0" fmla="*/ 33 w 9764"/>
              <a:gd name="connsiteY0" fmla="*/ 8676 h 10304"/>
              <a:gd name="connsiteX1" fmla="*/ 97 w 9764"/>
              <a:gd name="connsiteY1" fmla="*/ 9347 h 10304"/>
              <a:gd name="connsiteX2" fmla="*/ 9026 w 9764"/>
              <a:gd name="connsiteY2" fmla="*/ 9295 h 10304"/>
              <a:gd name="connsiteX3" fmla="*/ 9764 w 9764"/>
              <a:gd name="connsiteY3" fmla="*/ 0 h 10304"/>
              <a:gd name="connsiteX4" fmla="*/ 4627 w 9764"/>
              <a:gd name="connsiteY4" fmla="*/ 0 h 10304"/>
              <a:gd name="connsiteX5" fmla="*/ 33 w 9764"/>
              <a:gd name="connsiteY5" fmla="*/ 8676 h 10304"/>
              <a:gd name="connsiteX0" fmla="*/ 34 w 10016"/>
              <a:gd name="connsiteY0" fmla="*/ 8420 h 9071"/>
              <a:gd name="connsiteX1" fmla="*/ 99 w 10016"/>
              <a:gd name="connsiteY1" fmla="*/ 9071 h 9071"/>
              <a:gd name="connsiteX2" fmla="*/ 9244 w 10016"/>
              <a:gd name="connsiteY2" fmla="*/ 9021 h 9071"/>
              <a:gd name="connsiteX3" fmla="*/ 10000 w 10016"/>
              <a:gd name="connsiteY3" fmla="*/ 0 h 9071"/>
              <a:gd name="connsiteX4" fmla="*/ 4739 w 10016"/>
              <a:gd name="connsiteY4" fmla="*/ 0 h 9071"/>
              <a:gd name="connsiteX5" fmla="*/ 34 w 10016"/>
              <a:gd name="connsiteY5" fmla="*/ 8420 h 9071"/>
              <a:gd name="connsiteX0" fmla="*/ 34 w 9984"/>
              <a:gd name="connsiteY0" fmla="*/ 9282 h 10000"/>
              <a:gd name="connsiteX1" fmla="*/ 99 w 9984"/>
              <a:gd name="connsiteY1" fmla="*/ 10000 h 10000"/>
              <a:gd name="connsiteX2" fmla="*/ 9229 w 9984"/>
              <a:gd name="connsiteY2" fmla="*/ 9945 h 10000"/>
              <a:gd name="connsiteX3" fmla="*/ 9984 w 9984"/>
              <a:gd name="connsiteY3" fmla="*/ 0 h 10000"/>
              <a:gd name="connsiteX4" fmla="*/ 4731 w 9984"/>
              <a:gd name="connsiteY4" fmla="*/ 0 h 10000"/>
              <a:gd name="connsiteX5" fmla="*/ 34 w 9984"/>
              <a:gd name="connsiteY5" fmla="*/ 9282 h 10000"/>
              <a:gd name="connsiteX0" fmla="*/ 34 w 10052"/>
              <a:gd name="connsiteY0" fmla="*/ 9282 h 10443"/>
              <a:gd name="connsiteX1" fmla="*/ 99 w 10052"/>
              <a:gd name="connsiteY1" fmla="*/ 10000 h 10443"/>
              <a:gd name="connsiteX2" fmla="*/ 9822 w 10052"/>
              <a:gd name="connsiteY2" fmla="*/ 10443 h 10443"/>
              <a:gd name="connsiteX3" fmla="*/ 10000 w 10052"/>
              <a:gd name="connsiteY3" fmla="*/ 0 h 10443"/>
              <a:gd name="connsiteX4" fmla="*/ 4739 w 10052"/>
              <a:gd name="connsiteY4" fmla="*/ 0 h 10443"/>
              <a:gd name="connsiteX5" fmla="*/ 34 w 10052"/>
              <a:gd name="connsiteY5" fmla="*/ 9282 h 10443"/>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9355"/>
              <a:gd name="connsiteY0" fmla="*/ 9282 h 10037"/>
              <a:gd name="connsiteX1" fmla="*/ 99 w 9355"/>
              <a:gd name="connsiteY1" fmla="*/ 10000 h 10037"/>
              <a:gd name="connsiteX2" fmla="*/ 9244 w 9355"/>
              <a:gd name="connsiteY2" fmla="*/ 10037 h 10037"/>
              <a:gd name="connsiteX3" fmla="*/ 9266 w 9355"/>
              <a:gd name="connsiteY3" fmla="*/ 37 h 10037"/>
              <a:gd name="connsiteX4" fmla="*/ 4739 w 9355"/>
              <a:gd name="connsiteY4" fmla="*/ 0 h 10037"/>
              <a:gd name="connsiteX5" fmla="*/ 34 w 9355"/>
              <a:gd name="connsiteY5" fmla="*/ 9282 h 10037"/>
              <a:gd name="connsiteX0" fmla="*/ 36 w 10063"/>
              <a:gd name="connsiteY0" fmla="*/ 9248 h 10000"/>
              <a:gd name="connsiteX1" fmla="*/ 106 w 10063"/>
              <a:gd name="connsiteY1" fmla="*/ 9963 h 10000"/>
              <a:gd name="connsiteX2" fmla="*/ 9881 w 10063"/>
              <a:gd name="connsiteY2" fmla="*/ 10000 h 10000"/>
              <a:gd name="connsiteX3" fmla="*/ 9905 w 10063"/>
              <a:gd name="connsiteY3" fmla="*/ 37 h 10000"/>
              <a:gd name="connsiteX4" fmla="*/ 5066 w 10063"/>
              <a:gd name="connsiteY4" fmla="*/ 0 h 10000"/>
              <a:gd name="connsiteX5" fmla="*/ 36 w 10063"/>
              <a:gd name="connsiteY5" fmla="*/ 9248 h 10000"/>
              <a:gd name="connsiteX0" fmla="*/ 36 w 11201"/>
              <a:gd name="connsiteY0" fmla="*/ 9248 h 10000"/>
              <a:gd name="connsiteX1" fmla="*/ 106 w 11201"/>
              <a:gd name="connsiteY1" fmla="*/ 9963 h 10000"/>
              <a:gd name="connsiteX2" fmla="*/ 9881 w 11201"/>
              <a:gd name="connsiteY2" fmla="*/ 10000 h 10000"/>
              <a:gd name="connsiteX3" fmla="*/ 9905 w 11201"/>
              <a:gd name="connsiteY3" fmla="*/ 37 h 10000"/>
              <a:gd name="connsiteX4" fmla="*/ 5066 w 11201"/>
              <a:gd name="connsiteY4" fmla="*/ 0 h 10000"/>
              <a:gd name="connsiteX5" fmla="*/ 36 w 11201"/>
              <a:gd name="connsiteY5" fmla="*/ 9248 h 10000"/>
              <a:gd name="connsiteX0" fmla="*/ 36 w 9905"/>
              <a:gd name="connsiteY0" fmla="*/ 9248 h 10000"/>
              <a:gd name="connsiteX1" fmla="*/ 106 w 9905"/>
              <a:gd name="connsiteY1" fmla="*/ 9963 h 10000"/>
              <a:gd name="connsiteX2" fmla="*/ 9881 w 9905"/>
              <a:gd name="connsiteY2" fmla="*/ 10000 h 10000"/>
              <a:gd name="connsiteX3" fmla="*/ 9905 w 9905"/>
              <a:gd name="connsiteY3" fmla="*/ 37 h 10000"/>
              <a:gd name="connsiteX4" fmla="*/ 5066 w 9905"/>
              <a:gd name="connsiteY4" fmla="*/ 0 h 10000"/>
              <a:gd name="connsiteX5" fmla="*/ 36 w 9905"/>
              <a:gd name="connsiteY5" fmla="*/ 9248 h 10000"/>
              <a:gd name="connsiteX0" fmla="*/ 37 w 10001"/>
              <a:gd name="connsiteY0" fmla="*/ 9248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9248 h 10000"/>
              <a:gd name="connsiteX0" fmla="*/ 37 w 10001"/>
              <a:gd name="connsiteY0" fmla="*/ 8311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8311 h 10000"/>
              <a:gd name="connsiteX0" fmla="*/ 0 w 9964"/>
              <a:gd name="connsiteY0" fmla="*/ 8311 h 10000"/>
              <a:gd name="connsiteX1" fmla="*/ 71 w 9964"/>
              <a:gd name="connsiteY1" fmla="*/ 9963 h 10000"/>
              <a:gd name="connsiteX2" fmla="*/ 9940 w 9964"/>
              <a:gd name="connsiteY2" fmla="*/ 10000 h 10000"/>
              <a:gd name="connsiteX3" fmla="*/ 9964 w 9964"/>
              <a:gd name="connsiteY3" fmla="*/ 37 h 10000"/>
              <a:gd name="connsiteX4" fmla="*/ 5079 w 9964"/>
              <a:gd name="connsiteY4" fmla="*/ 0 h 10000"/>
              <a:gd name="connsiteX5" fmla="*/ 0 w 9964"/>
              <a:gd name="connsiteY5" fmla="*/ 8311 h 10000"/>
              <a:gd name="connsiteX0" fmla="*/ 5129 w 10032"/>
              <a:gd name="connsiteY0" fmla="*/ 0 h 10000"/>
              <a:gd name="connsiteX1" fmla="*/ 103 w 10032"/>
              <a:gd name="connsiteY1" fmla="*/ 9963 h 10000"/>
              <a:gd name="connsiteX2" fmla="*/ 10008 w 10032"/>
              <a:gd name="connsiteY2" fmla="*/ 10000 h 10000"/>
              <a:gd name="connsiteX3" fmla="*/ 10032 w 10032"/>
              <a:gd name="connsiteY3" fmla="*/ 37 h 10000"/>
              <a:gd name="connsiteX4" fmla="*/ 5129 w 10032"/>
              <a:gd name="connsiteY4" fmla="*/ 0 h 10000"/>
              <a:gd name="connsiteX0" fmla="*/ 5162 w 10065"/>
              <a:gd name="connsiteY0" fmla="*/ 0 h 10000"/>
              <a:gd name="connsiteX1" fmla="*/ 136 w 10065"/>
              <a:gd name="connsiteY1" fmla="*/ 9963 h 10000"/>
              <a:gd name="connsiteX2" fmla="*/ 10041 w 10065"/>
              <a:gd name="connsiteY2" fmla="*/ 10000 h 10000"/>
              <a:gd name="connsiteX3" fmla="*/ 10065 w 10065"/>
              <a:gd name="connsiteY3" fmla="*/ 37 h 10000"/>
              <a:gd name="connsiteX4" fmla="*/ 5162 w 10065"/>
              <a:gd name="connsiteY4" fmla="*/ 0 h 10000"/>
              <a:gd name="connsiteX0" fmla="*/ 5174 w 10077"/>
              <a:gd name="connsiteY0" fmla="*/ 0 h 10000"/>
              <a:gd name="connsiteX1" fmla="*/ 148 w 10077"/>
              <a:gd name="connsiteY1" fmla="*/ 9963 h 10000"/>
              <a:gd name="connsiteX2" fmla="*/ 10053 w 10077"/>
              <a:gd name="connsiteY2" fmla="*/ 10000 h 10000"/>
              <a:gd name="connsiteX3" fmla="*/ 10077 w 10077"/>
              <a:gd name="connsiteY3" fmla="*/ 37 h 10000"/>
              <a:gd name="connsiteX4" fmla="*/ 5174 w 10077"/>
              <a:gd name="connsiteY4" fmla="*/ 0 h 10000"/>
              <a:gd name="connsiteX0" fmla="*/ 4965 w 9868"/>
              <a:gd name="connsiteY0" fmla="*/ 0 h 10000"/>
              <a:gd name="connsiteX1" fmla="*/ 156 w 9868"/>
              <a:gd name="connsiteY1" fmla="*/ 9963 h 10000"/>
              <a:gd name="connsiteX2" fmla="*/ 9844 w 9868"/>
              <a:gd name="connsiteY2" fmla="*/ 10000 h 10000"/>
              <a:gd name="connsiteX3" fmla="*/ 9868 w 9868"/>
              <a:gd name="connsiteY3" fmla="*/ 37 h 10000"/>
              <a:gd name="connsiteX4" fmla="*/ 4965 w 9868"/>
              <a:gd name="connsiteY4" fmla="*/ 0 h 10000"/>
              <a:gd name="connsiteX0" fmla="*/ 4977 w 9946"/>
              <a:gd name="connsiteY0" fmla="*/ 0 h 10000"/>
              <a:gd name="connsiteX1" fmla="*/ 104 w 9946"/>
              <a:gd name="connsiteY1" fmla="*/ 9963 h 10000"/>
              <a:gd name="connsiteX2" fmla="*/ 9922 w 9946"/>
              <a:gd name="connsiteY2" fmla="*/ 10000 h 10000"/>
              <a:gd name="connsiteX3" fmla="*/ 9946 w 9946"/>
              <a:gd name="connsiteY3" fmla="*/ 37 h 10000"/>
              <a:gd name="connsiteX4" fmla="*/ 4977 w 9946"/>
              <a:gd name="connsiteY4" fmla="*/ 0 h 10000"/>
              <a:gd name="connsiteX0" fmla="*/ 5026 w 10022"/>
              <a:gd name="connsiteY0" fmla="*/ 0 h 10000"/>
              <a:gd name="connsiteX1" fmla="*/ 127 w 10022"/>
              <a:gd name="connsiteY1" fmla="*/ 9963 h 10000"/>
              <a:gd name="connsiteX2" fmla="*/ 9998 w 10022"/>
              <a:gd name="connsiteY2" fmla="*/ 10000 h 10000"/>
              <a:gd name="connsiteX3" fmla="*/ 10022 w 10022"/>
              <a:gd name="connsiteY3" fmla="*/ 37 h 10000"/>
              <a:gd name="connsiteX4" fmla="*/ 5026 w 10022"/>
              <a:gd name="connsiteY4" fmla="*/ 0 h 10000"/>
              <a:gd name="connsiteX0" fmla="*/ 5168 w 10164"/>
              <a:gd name="connsiteY0" fmla="*/ 0 h 10000"/>
              <a:gd name="connsiteX1" fmla="*/ 122 w 10164"/>
              <a:gd name="connsiteY1" fmla="*/ 9963 h 10000"/>
              <a:gd name="connsiteX2" fmla="*/ 10140 w 10164"/>
              <a:gd name="connsiteY2" fmla="*/ 10000 h 10000"/>
              <a:gd name="connsiteX3" fmla="*/ 10164 w 10164"/>
              <a:gd name="connsiteY3" fmla="*/ 37 h 10000"/>
              <a:gd name="connsiteX4" fmla="*/ 5168 w 10164"/>
              <a:gd name="connsiteY4" fmla="*/ 0 h 10000"/>
              <a:gd name="connsiteX0" fmla="*/ 5168 w 10164"/>
              <a:gd name="connsiteY0" fmla="*/ 0 h 9987"/>
              <a:gd name="connsiteX1" fmla="*/ 122 w 10164"/>
              <a:gd name="connsiteY1" fmla="*/ 9963 h 9987"/>
              <a:gd name="connsiteX2" fmla="*/ 10140 w 10164"/>
              <a:gd name="connsiteY2" fmla="*/ 9987 h 9987"/>
              <a:gd name="connsiteX3" fmla="*/ 10164 w 10164"/>
              <a:gd name="connsiteY3" fmla="*/ 37 h 9987"/>
              <a:gd name="connsiteX4" fmla="*/ 5168 w 10164"/>
              <a:gd name="connsiteY4" fmla="*/ 0 h 9987"/>
              <a:gd name="connsiteX0" fmla="*/ 5085 w 10000"/>
              <a:gd name="connsiteY0" fmla="*/ 1 h 10001"/>
              <a:gd name="connsiteX1" fmla="*/ 120 w 10000"/>
              <a:gd name="connsiteY1" fmla="*/ 9977 h 10001"/>
              <a:gd name="connsiteX2" fmla="*/ 9976 w 10000"/>
              <a:gd name="connsiteY2" fmla="*/ 10001 h 10001"/>
              <a:gd name="connsiteX3" fmla="*/ 10000 w 10000"/>
              <a:gd name="connsiteY3" fmla="*/ 0 h 10001"/>
              <a:gd name="connsiteX4" fmla="*/ 5085 w 10000"/>
              <a:gd name="connsiteY4" fmla="*/ 1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1">
                <a:moveTo>
                  <a:pt x="5085" y="1"/>
                </a:moveTo>
                <a:cubicBezTo>
                  <a:pt x="2196" y="2118"/>
                  <a:pt x="-623" y="5218"/>
                  <a:pt x="120" y="9977"/>
                </a:cubicBezTo>
                <a:lnTo>
                  <a:pt x="9976" y="10001"/>
                </a:lnTo>
                <a:cubicBezTo>
                  <a:pt x="9988" y="5013"/>
                  <a:pt x="9992" y="3325"/>
                  <a:pt x="10000" y="0"/>
                </a:cubicBezTo>
                <a:lnTo>
                  <a:pt x="5085" y="1"/>
                </a:lnTo>
                <a:close/>
              </a:path>
            </a:pathLst>
          </a:custGeom>
          <a:solidFill>
            <a:srgbClr val="1B425F"/>
          </a:solidFill>
          <a:ln>
            <a:noFill/>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31" name="Rectangle 1030"/>
          <p:cNvSpPr>
            <a:spLocks noChangeArrowheads="1"/>
          </p:cNvSpPr>
          <p:nvPr userDrawn="1"/>
        </p:nvSpPr>
        <p:spPr bwMode="auto">
          <a:xfrm>
            <a:off x="219119" y="4819429"/>
            <a:ext cx="4403725" cy="136525"/>
          </a:xfrm>
          <a:prstGeom prst="rect">
            <a:avLst/>
          </a:prstGeom>
          <a:noFill/>
          <a:ln>
            <a:noFill/>
          </a:ln>
          <a:effectLst/>
          <a:extLst/>
        </p:spPr>
        <p:txBody>
          <a:bodyPr tIns="0" bIns="0">
            <a:noAutofit/>
          </a:bodyPr>
          <a:lstStyle/>
          <a:p>
            <a:r>
              <a:rPr lang="en-AU" sz="900" dirty="0" smtClean="0">
                <a:solidFill>
                  <a:srgbClr val="333366"/>
                </a:solidFill>
                <a:latin typeface="Century Gothic" pitchFamily="34" charset="0"/>
              </a:rPr>
              <a:t>www.thalesgroup.com</a:t>
            </a:r>
            <a:endParaRPr lang="en-AU" sz="900" dirty="0">
              <a:solidFill>
                <a:srgbClr val="333366"/>
              </a:solidFill>
              <a:latin typeface="Century Gothic" pitchFamily="34" charset="0"/>
            </a:endParaRPr>
          </a:p>
        </p:txBody>
      </p:sp>
      <p:sp>
        <p:nvSpPr>
          <p:cNvPr id="32" name="Sous-titre 2"/>
          <p:cNvSpPr>
            <a:spLocks noGrp="1"/>
          </p:cNvSpPr>
          <p:nvPr>
            <p:ph type="subTitle" idx="1" hasCustomPrompt="1"/>
          </p:nvPr>
        </p:nvSpPr>
        <p:spPr>
          <a:xfrm>
            <a:off x="302049" y="3134826"/>
            <a:ext cx="4918023" cy="307777"/>
          </a:xfrm>
          <a:prstGeom prst="rect">
            <a:avLst/>
          </a:prstGeom>
        </p:spPr>
        <p:txBody>
          <a:bodyPr anchor="t" anchorCtr="0">
            <a:spAutoFit/>
          </a:bodyPr>
          <a:lstStyle>
            <a:lvl1pPr marL="0" indent="0" algn="l">
              <a:lnSpc>
                <a:spcPct val="100000"/>
              </a:lnSpc>
              <a:spcBef>
                <a:spcPts val="0"/>
              </a:spcBef>
              <a:spcAft>
                <a:spcPts val="0"/>
              </a:spcAft>
              <a:buNone/>
              <a:defRPr sz="1400" b="1" cap="all">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edit master Text styles</a:t>
            </a:r>
          </a:p>
        </p:txBody>
      </p:sp>
      <p:pic>
        <p:nvPicPr>
          <p:cNvPr id="13" name="Image 12" descr="logo_thales.png"/>
          <p:cNvPicPr>
            <a:picLocks noChangeAspect="1"/>
          </p:cNvPicPr>
          <p:nvPr userDrawn="1"/>
        </p:nvPicPr>
        <p:blipFill rotWithShape="1">
          <a:blip r:embed="rId2" cstate="screen">
            <a:extLst>
              <a:ext uri="{28A0092B-C50C-407E-A947-70E740481C1C}">
                <a14:useLocalDpi xmlns:a14="http://schemas.microsoft.com/office/drawing/2010/main"/>
              </a:ext>
            </a:extLst>
          </a:blip>
          <a:srcRect l="9051" t="36000" r="9051" b="36000"/>
          <a:stretch/>
        </p:blipFill>
        <p:spPr>
          <a:xfrm>
            <a:off x="235940" y="165679"/>
            <a:ext cx="2337181" cy="449458"/>
          </a:xfrm>
          <a:prstGeom prst="rect">
            <a:avLst/>
          </a:prstGeom>
        </p:spPr>
      </p:pic>
      <p:sp>
        <p:nvSpPr>
          <p:cNvPr id="14" name="Demi-cadre 13"/>
          <p:cNvSpPr/>
          <p:nvPr userDrawn="1"/>
        </p:nvSpPr>
        <p:spPr bwMode="auto">
          <a:xfrm>
            <a:off x="302049" y="1448486"/>
            <a:ext cx="386164" cy="393963"/>
          </a:xfrm>
          <a:prstGeom prst="halfFrame">
            <a:avLst>
              <a:gd name="adj1" fmla="val 12269"/>
              <a:gd name="adj2" fmla="val 13535"/>
            </a:avLst>
          </a:prstGeom>
          <a:solidFill>
            <a:srgbClr val="1B425F"/>
          </a:solidFill>
          <a:ln>
            <a:noFill/>
          </a:ln>
        </p:spPr>
        <p:txBody>
          <a:bodyPr vert="horz" wrap="square" lIns="91440" tIns="45720" rIns="91440" bIns="45720" numCol="1" rtlCol="0" anchor="t" anchorCtr="0" compatLnSpc="1">
            <a:prstTxWarp prst="textNoShape">
              <a:avLst/>
            </a:prstTxWarp>
          </a:bodyPr>
          <a:lstStyle/>
          <a:p>
            <a:pPr algn="ctr"/>
            <a:endParaRPr lang="fr-FR"/>
          </a:p>
        </p:txBody>
      </p:sp>
      <p:sp>
        <p:nvSpPr>
          <p:cNvPr id="10" name="ZoneTexte 11"/>
          <p:cNvSpPr txBox="1">
            <a:spLocks noChangeArrowheads="1"/>
          </p:cNvSpPr>
          <p:nvPr userDrawn="1"/>
        </p:nvSpPr>
        <p:spPr bwMode="auto">
          <a:xfrm>
            <a:off x="3707904" y="4605201"/>
            <a:ext cx="1728192" cy="462755"/>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OPEN</a:t>
            </a:r>
          </a:p>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a:p>
            <a:pPr algn="ctr" eaLnBrk="1" fontAlgn="auto" hangingPunct="1">
              <a:spcBef>
                <a:spcPts val="0"/>
              </a:spcBef>
              <a:spcAft>
                <a:spcPts val="0"/>
              </a:spcAft>
              <a:defRPr/>
            </a:pPr>
            <a:r>
              <a:rPr lang="en-US" sz="600" b="0" baseline="0" dirty="0" smtClean="0">
                <a:solidFill>
                  <a:srgbClr val="FF0000"/>
                </a:solidFill>
                <a:latin typeface="Arial" charset="0"/>
              </a:rPr>
              <a:t>THALES GROUP CONFIDENTIAL</a:t>
            </a:r>
          </a:p>
          <a:p>
            <a:pPr algn="ctr" eaLnBrk="1" fontAlgn="auto" hangingPunct="1">
              <a:spcBef>
                <a:spcPts val="0"/>
              </a:spcBef>
              <a:spcAft>
                <a:spcPts val="0"/>
              </a:spcAft>
              <a:defRPr/>
            </a:pPr>
            <a:r>
              <a:rPr lang="en-US" sz="600" b="0" baseline="0" dirty="0" smtClean="0">
                <a:solidFill>
                  <a:srgbClr val="FF0000"/>
                </a:solidFill>
                <a:latin typeface="Arial" charset="0"/>
              </a:rPr>
              <a:t>THALES GROUP SECRET</a:t>
            </a:r>
            <a:endParaRPr lang="en-US" sz="600" b="0" dirty="0" smtClean="0">
              <a:solidFill>
                <a:srgbClr val="FF0000"/>
              </a:solidFill>
              <a:latin typeface="Arial" charset="0"/>
            </a:endParaRPr>
          </a:p>
        </p:txBody>
      </p:sp>
      <p:sp>
        <p:nvSpPr>
          <p:cNvPr id="11" name="Picture Placeholder 2"/>
          <p:cNvSpPr>
            <a:spLocks noGrp="1"/>
          </p:cNvSpPr>
          <p:nvPr>
            <p:ph type="pic" sz="quarter" idx="11" hasCustomPrompt="1"/>
          </p:nvPr>
        </p:nvSpPr>
        <p:spPr bwMode="auto">
          <a:xfrm>
            <a:off x="5501950" y="-9525"/>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txBody>
          <a:bodyPr lIns="432000" anchor="ctr" anchorCtr="0"/>
          <a:lstStyle>
            <a:lvl1pPr marL="0" indent="0" algn="ctr">
              <a:buFontTx/>
              <a:buNone/>
              <a:defRPr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Tree>
    <p:extLst>
      <p:ext uri="{BB962C8B-B14F-4D97-AF65-F5344CB8AC3E}">
        <p14:creationId xmlns:p14="http://schemas.microsoft.com/office/powerpoint/2010/main" val="17139672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 Slide 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02049" y="1007215"/>
            <a:ext cx="4918023" cy="3190787"/>
          </a:xfrm>
        </p:spPr>
        <p:txBody>
          <a:bodyPr/>
          <a:lstStyle>
            <a:lvl1pPr algn="l">
              <a:defRPr sz="2600">
                <a:solidFill>
                  <a:srgbClr val="C84B1B"/>
                </a:solidFill>
              </a:defRPr>
            </a:lvl1pPr>
          </a:lstStyle>
          <a:p>
            <a:r>
              <a:rPr lang="en-AU" noProof="0" dirty="0" smtClean="0"/>
              <a:t>Click to edit Master </a:t>
            </a:r>
            <a:br>
              <a:rPr lang="en-AU" noProof="0" dirty="0" smtClean="0"/>
            </a:br>
            <a:r>
              <a:rPr lang="en-AU" noProof="0" dirty="0" smtClean="0"/>
              <a:t>title style</a:t>
            </a:r>
            <a:endParaRPr lang="fr-FR" dirty="0"/>
          </a:p>
        </p:txBody>
      </p:sp>
      <p:sp>
        <p:nvSpPr>
          <p:cNvPr id="24" name="Freeform 47"/>
          <p:cNvSpPr>
            <a:spLocks/>
          </p:cNvSpPr>
          <p:nvPr userDrawn="1"/>
        </p:nvSpPr>
        <p:spPr bwMode="auto">
          <a:xfrm>
            <a:off x="5210047" y="-519"/>
            <a:ext cx="3946694" cy="5178844"/>
          </a:xfrm>
          <a:custGeom>
            <a:avLst/>
            <a:gdLst>
              <a:gd name="T0" fmla="*/ 0 w 1237"/>
              <a:gd name="T1" fmla="*/ 1390 h 1746"/>
              <a:gd name="T2" fmla="*/ 33 w 1237"/>
              <a:gd name="T3" fmla="*/ 1746 h 1746"/>
              <a:gd name="T4" fmla="*/ 1237 w 1237"/>
              <a:gd name="T5" fmla="*/ 1746 h 1746"/>
              <a:gd name="T6" fmla="*/ 1237 w 1237"/>
              <a:gd name="T7" fmla="*/ 0 h 1746"/>
              <a:gd name="T8" fmla="*/ 584 w 1237"/>
              <a:gd name="T9" fmla="*/ 0 h 1746"/>
              <a:gd name="T10" fmla="*/ 0 w 1237"/>
              <a:gd name="T11" fmla="*/ 1390 h 1746"/>
              <a:gd name="connsiteX0" fmla="*/ 34 w 10770"/>
              <a:gd name="connsiteY0" fmla="*/ 7961 h 10400"/>
              <a:gd name="connsiteX1" fmla="*/ 100 w 10770"/>
              <a:gd name="connsiteY1" fmla="*/ 8577 h 10400"/>
              <a:gd name="connsiteX2" fmla="*/ 10034 w 10770"/>
              <a:gd name="connsiteY2" fmla="*/ 10000 h 10400"/>
              <a:gd name="connsiteX3" fmla="*/ 10034 w 10770"/>
              <a:gd name="connsiteY3" fmla="*/ 0 h 10400"/>
              <a:gd name="connsiteX4" fmla="*/ 4755 w 10770"/>
              <a:gd name="connsiteY4" fmla="*/ 0 h 10400"/>
              <a:gd name="connsiteX5" fmla="*/ 34 w 10770"/>
              <a:gd name="connsiteY5" fmla="*/ 7961 h 10400"/>
              <a:gd name="connsiteX0" fmla="*/ 34 w 10277"/>
              <a:gd name="connsiteY0" fmla="*/ 7961 h 9176"/>
              <a:gd name="connsiteX1" fmla="*/ 100 w 10277"/>
              <a:gd name="connsiteY1" fmla="*/ 8577 h 9176"/>
              <a:gd name="connsiteX2" fmla="*/ 9276 w 10277"/>
              <a:gd name="connsiteY2" fmla="*/ 8529 h 9176"/>
              <a:gd name="connsiteX3" fmla="*/ 10034 w 10277"/>
              <a:gd name="connsiteY3" fmla="*/ 0 h 9176"/>
              <a:gd name="connsiteX4" fmla="*/ 4755 w 10277"/>
              <a:gd name="connsiteY4" fmla="*/ 0 h 9176"/>
              <a:gd name="connsiteX5" fmla="*/ 34 w 10277"/>
              <a:gd name="connsiteY5" fmla="*/ 7961 h 9176"/>
              <a:gd name="connsiteX0" fmla="*/ 33 w 9764"/>
              <a:gd name="connsiteY0" fmla="*/ 8676 h 10304"/>
              <a:gd name="connsiteX1" fmla="*/ 97 w 9764"/>
              <a:gd name="connsiteY1" fmla="*/ 9347 h 10304"/>
              <a:gd name="connsiteX2" fmla="*/ 9026 w 9764"/>
              <a:gd name="connsiteY2" fmla="*/ 9295 h 10304"/>
              <a:gd name="connsiteX3" fmla="*/ 9764 w 9764"/>
              <a:gd name="connsiteY3" fmla="*/ 0 h 10304"/>
              <a:gd name="connsiteX4" fmla="*/ 4627 w 9764"/>
              <a:gd name="connsiteY4" fmla="*/ 0 h 10304"/>
              <a:gd name="connsiteX5" fmla="*/ 33 w 9764"/>
              <a:gd name="connsiteY5" fmla="*/ 8676 h 10304"/>
              <a:gd name="connsiteX0" fmla="*/ 34 w 10016"/>
              <a:gd name="connsiteY0" fmla="*/ 8420 h 9071"/>
              <a:gd name="connsiteX1" fmla="*/ 99 w 10016"/>
              <a:gd name="connsiteY1" fmla="*/ 9071 h 9071"/>
              <a:gd name="connsiteX2" fmla="*/ 9244 w 10016"/>
              <a:gd name="connsiteY2" fmla="*/ 9021 h 9071"/>
              <a:gd name="connsiteX3" fmla="*/ 10000 w 10016"/>
              <a:gd name="connsiteY3" fmla="*/ 0 h 9071"/>
              <a:gd name="connsiteX4" fmla="*/ 4739 w 10016"/>
              <a:gd name="connsiteY4" fmla="*/ 0 h 9071"/>
              <a:gd name="connsiteX5" fmla="*/ 34 w 10016"/>
              <a:gd name="connsiteY5" fmla="*/ 8420 h 9071"/>
              <a:gd name="connsiteX0" fmla="*/ 34 w 9984"/>
              <a:gd name="connsiteY0" fmla="*/ 9282 h 10000"/>
              <a:gd name="connsiteX1" fmla="*/ 99 w 9984"/>
              <a:gd name="connsiteY1" fmla="*/ 10000 h 10000"/>
              <a:gd name="connsiteX2" fmla="*/ 9229 w 9984"/>
              <a:gd name="connsiteY2" fmla="*/ 9945 h 10000"/>
              <a:gd name="connsiteX3" fmla="*/ 9984 w 9984"/>
              <a:gd name="connsiteY3" fmla="*/ 0 h 10000"/>
              <a:gd name="connsiteX4" fmla="*/ 4731 w 9984"/>
              <a:gd name="connsiteY4" fmla="*/ 0 h 10000"/>
              <a:gd name="connsiteX5" fmla="*/ 34 w 9984"/>
              <a:gd name="connsiteY5" fmla="*/ 9282 h 10000"/>
              <a:gd name="connsiteX0" fmla="*/ 34 w 10052"/>
              <a:gd name="connsiteY0" fmla="*/ 9282 h 10443"/>
              <a:gd name="connsiteX1" fmla="*/ 99 w 10052"/>
              <a:gd name="connsiteY1" fmla="*/ 10000 h 10443"/>
              <a:gd name="connsiteX2" fmla="*/ 9822 w 10052"/>
              <a:gd name="connsiteY2" fmla="*/ 10443 h 10443"/>
              <a:gd name="connsiteX3" fmla="*/ 10000 w 10052"/>
              <a:gd name="connsiteY3" fmla="*/ 0 h 10443"/>
              <a:gd name="connsiteX4" fmla="*/ 4739 w 10052"/>
              <a:gd name="connsiteY4" fmla="*/ 0 h 10443"/>
              <a:gd name="connsiteX5" fmla="*/ 34 w 10052"/>
              <a:gd name="connsiteY5" fmla="*/ 9282 h 10443"/>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9355"/>
              <a:gd name="connsiteY0" fmla="*/ 9282 h 10037"/>
              <a:gd name="connsiteX1" fmla="*/ 99 w 9355"/>
              <a:gd name="connsiteY1" fmla="*/ 10000 h 10037"/>
              <a:gd name="connsiteX2" fmla="*/ 9244 w 9355"/>
              <a:gd name="connsiteY2" fmla="*/ 10037 h 10037"/>
              <a:gd name="connsiteX3" fmla="*/ 9266 w 9355"/>
              <a:gd name="connsiteY3" fmla="*/ 37 h 10037"/>
              <a:gd name="connsiteX4" fmla="*/ 4739 w 9355"/>
              <a:gd name="connsiteY4" fmla="*/ 0 h 10037"/>
              <a:gd name="connsiteX5" fmla="*/ 34 w 9355"/>
              <a:gd name="connsiteY5" fmla="*/ 9282 h 10037"/>
              <a:gd name="connsiteX0" fmla="*/ 36 w 10063"/>
              <a:gd name="connsiteY0" fmla="*/ 9248 h 10000"/>
              <a:gd name="connsiteX1" fmla="*/ 106 w 10063"/>
              <a:gd name="connsiteY1" fmla="*/ 9963 h 10000"/>
              <a:gd name="connsiteX2" fmla="*/ 9881 w 10063"/>
              <a:gd name="connsiteY2" fmla="*/ 10000 h 10000"/>
              <a:gd name="connsiteX3" fmla="*/ 9905 w 10063"/>
              <a:gd name="connsiteY3" fmla="*/ 37 h 10000"/>
              <a:gd name="connsiteX4" fmla="*/ 5066 w 10063"/>
              <a:gd name="connsiteY4" fmla="*/ 0 h 10000"/>
              <a:gd name="connsiteX5" fmla="*/ 36 w 10063"/>
              <a:gd name="connsiteY5" fmla="*/ 9248 h 10000"/>
              <a:gd name="connsiteX0" fmla="*/ 36 w 11201"/>
              <a:gd name="connsiteY0" fmla="*/ 9248 h 10000"/>
              <a:gd name="connsiteX1" fmla="*/ 106 w 11201"/>
              <a:gd name="connsiteY1" fmla="*/ 9963 h 10000"/>
              <a:gd name="connsiteX2" fmla="*/ 9881 w 11201"/>
              <a:gd name="connsiteY2" fmla="*/ 10000 h 10000"/>
              <a:gd name="connsiteX3" fmla="*/ 9905 w 11201"/>
              <a:gd name="connsiteY3" fmla="*/ 37 h 10000"/>
              <a:gd name="connsiteX4" fmla="*/ 5066 w 11201"/>
              <a:gd name="connsiteY4" fmla="*/ 0 h 10000"/>
              <a:gd name="connsiteX5" fmla="*/ 36 w 11201"/>
              <a:gd name="connsiteY5" fmla="*/ 9248 h 10000"/>
              <a:gd name="connsiteX0" fmla="*/ 36 w 9905"/>
              <a:gd name="connsiteY0" fmla="*/ 9248 h 10000"/>
              <a:gd name="connsiteX1" fmla="*/ 106 w 9905"/>
              <a:gd name="connsiteY1" fmla="*/ 9963 h 10000"/>
              <a:gd name="connsiteX2" fmla="*/ 9881 w 9905"/>
              <a:gd name="connsiteY2" fmla="*/ 10000 h 10000"/>
              <a:gd name="connsiteX3" fmla="*/ 9905 w 9905"/>
              <a:gd name="connsiteY3" fmla="*/ 37 h 10000"/>
              <a:gd name="connsiteX4" fmla="*/ 5066 w 9905"/>
              <a:gd name="connsiteY4" fmla="*/ 0 h 10000"/>
              <a:gd name="connsiteX5" fmla="*/ 36 w 9905"/>
              <a:gd name="connsiteY5" fmla="*/ 9248 h 10000"/>
              <a:gd name="connsiteX0" fmla="*/ 37 w 10001"/>
              <a:gd name="connsiteY0" fmla="*/ 9248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9248 h 10000"/>
              <a:gd name="connsiteX0" fmla="*/ 37 w 10001"/>
              <a:gd name="connsiteY0" fmla="*/ 8311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8311 h 10000"/>
              <a:gd name="connsiteX0" fmla="*/ 0 w 9964"/>
              <a:gd name="connsiteY0" fmla="*/ 8311 h 10000"/>
              <a:gd name="connsiteX1" fmla="*/ 71 w 9964"/>
              <a:gd name="connsiteY1" fmla="*/ 9963 h 10000"/>
              <a:gd name="connsiteX2" fmla="*/ 9940 w 9964"/>
              <a:gd name="connsiteY2" fmla="*/ 10000 h 10000"/>
              <a:gd name="connsiteX3" fmla="*/ 9964 w 9964"/>
              <a:gd name="connsiteY3" fmla="*/ 37 h 10000"/>
              <a:gd name="connsiteX4" fmla="*/ 5079 w 9964"/>
              <a:gd name="connsiteY4" fmla="*/ 0 h 10000"/>
              <a:gd name="connsiteX5" fmla="*/ 0 w 9964"/>
              <a:gd name="connsiteY5" fmla="*/ 8311 h 10000"/>
              <a:gd name="connsiteX0" fmla="*/ 5129 w 10032"/>
              <a:gd name="connsiteY0" fmla="*/ 0 h 10000"/>
              <a:gd name="connsiteX1" fmla="*/ 103 w 10032"/>
              <a:gd name="connsiteY1" fmla="*/ 9963 h 10000"/>
              <a:gd name="connsiteX2" fmla="*/ 10008 w 10032"/>
              <a:gd name="connsiteY2" fmla="*/ 10000 h 10000"/>
              <a:gd name="connsiteX3" fmla="*/ 10032 w 10032"/>
              <a:gd name="connsiteY3" fmla="*/ 37 h 10000"/>
              <a:gd name="connsiteX4" fmla="*/ 5129 w 10032"/>
              <a:gd name="connsiteY4" fmla="*/ 0 h 10000"/>
              <a:gd name="connsiteX0" fmla="*/ 5162 w 10065"/>
              <a:gd name="connsiteY0" fmla="*/ 0 h 10000"/>
              <a:gd name="connsiteX1" fmla="*/ 136 w 10065"/>
              <a:gd name="connsiteY1" fmla="*/ 9963 h 10000"/>
              <a:gd name="connsiteX2" fmla="*/ 10041 w 10065"/>
              <a:gd name="connsiteY2" fmla="*/ 10000 h 10000"/>
              <a:gd name="connsiteX3" fmla="*/ 10065 w 10065"/>
              <a:gd name="connsiteY3" fmla="*/ 37 h 10000"/>
              <a:gd name="connsiteX4" fmla="*/ 5162 w 10065"/>
              <a:gd name="connsiteY4" fmla="*/ 0 h 10000"/>
              <a:gd name="connsiteX0" fmla="*/ 5174 w 10077"/>
              <a:gd name="connsiteY0" fmla="*/ 0 h 10000"/>
              <a:gd name="connsiteX1" fmla="*/ 148 w 10077"/>
              <a:gd name="connsiteY1" fmla="*/ 9963 h 10000"/>
              <a:gd name="connsiteX2" fmla="*/ 10053 w 10077"/>
              <a:gd name="connsiteY2" fmla="*/ 10000 h 10000"/>
              <a:gd name="connsiteX3" fmla="*/ 10077 w 10077"/>
              <a:gd name="connsiteY3" fmla="*/ 37 h 10000"/>
              <a:gd name="connsiteX4" fmla="*/ 5174 w 10077"/>
              <a:gd name="connsiteY4" fmla="*/ 0 h 10000"/>
              <a:gd name="connsiteX0" fmla="*/ 4965 w 9868"/>
              <a:gd name="connsiteY0" fmla="*/ 0 h 10000"/>
              <a:gd name="connsiteX1" fmla="*/ 156 w 9868"/>
              <a:gd name="connsiteY1" fmla="*/ 9963 h 10000"/>
              <a:gd name="connsiteX2" fmla="*/ 9844 w 9868"/>
              <a:gd name="connsiteY2" fmla="*/ 10000 h 10000"/>
              <a:gd name="connsiteX3" fmla="*/ 9868 w 9868"/>
              <a:gd name="connsiteY3" fmla="*/ 37 h 10000"/>
              <a:gd name="connsiteX4" fmla="*/ 4965 w 9868"/>
              <a:gd name="connsiteY4" fmla="*/ 0 h 10000"/>
              <a:gd name="connsiteX0" fmla="*/ 4977 w 9946"/>
              <a:gd name="connsiteY0" fmla="*/ 0 h 10000"/>
              <a:gd name="connsiteX1" fmla="*/ 104 w 9946"/>
              <a:gd name="connsiteY1" fmla="*/ 9963 h 10000"/>
              <a:gd name="connsiteX2" fmla="*/ 9922 w 9946"/>
              <a:gd name="connsiteY2" fmla="*/ 10000 h 10000"/>
              <a:gd name="connsiteX3" fmla="*/ 9946 w 9946"/>
              <a:gd name="connsiteY3" fmla="*/ 37 h 10000"/>
              <a:gd name="connsiteX4" fmla="*/ 4977 w 9946"/>
              <a:gd name="connsiteY4" fmla="*/ 0 h 10000"/>
              <a:gd name="connsiteX0" fmla="*/ 5026 w 10022"/>
              <a:gd name="connsiteY0" fmla="*/ 0 h 10000"/>
              <a:gd name="connsiteX1" fmla="*/ 127 w 10022"/>
              <a:gd name="connsiteY1" fmla="*/ 9963 h 10000"/>
              <a:gd name="connsiteX2" fmla="*/ 9998 w 10022"/>
              <a:gd name="connsiteY2" fmla="*/ 10000 h 10000"/>
              <a:gd name="connsiteX3" fmla="*/ 10022 w 10022"/>
              <a:gd name="connsiteY3" fmla="*/ 37 h 10000"/>
              <a:gd name="connsiteX4" fmla="*/ 5026 w 10022"/>
              <a:gd name="connsiteY4" fmla="*/ 0 h 10000"/>
              <a:gd name="connsiteX0" fmla="*/ 5168 w 10164"/>
              <a:gd name="connsiteY0" fmla="*/ 0 h 10000"/>
              <a:gd name="connsiteX1" fmla="*/ 122 w 10164"/>
              <a:gd name="connsiteY1" fmla="*/ 9963 h 10000"/>
              <a:gd name="connsiteX2" fmla="*/ 10140 w 10164"/>
              <a:gd name="connsiteY2" fmla="*/ 10000 h 10000"/>
              <a:gd name="connsiteX3" fmla="*/ 10164 w 10164"/>
              <a:gd name="connsiteY3" fmla="*/ 37 h 10000"/>
              <a:gd name="connsiteX4" fmla="*/ 5168 w 10164"/>
              <a:gd name="connsiteY4" fmla="*/ 0 h 10000"/>
              <a:gd name="connsiteX0" fmla="*/ 5168 w 10164"/>
              <a:gd name="connsiteY0" fmla="*/ 0 h 9987"/>
              <a:gd name="connsiteX1" fmla="*/ 122 w 10164"/>
              <a:gd name="connsiteY1" fmla="*/ 9963 h 9987"/>
              <a:gd name="connsiteX2" fmla="*/ 10140 w 10164"/>
              <a:gd name="connsiteY2" fmla="*/ 9987 h 9987"/>
              <a:gd name="connsiteX3" fmla="*/ 10164 w 10164"/>
              <a:gd name="connsiteY3" fmla="*/ 37 h 9987"/>
              <a:gd name="connsiteX4" fmla="*/ 5168 w 10164"/>
              <a:gd name="connsiteY4" fmla="*/ 0 h 9987"/>
              <a:gd name="connsiteX0" fmla="*/ 5085 w 10000"/>
              <a:gd name="connsiteY0" fmla="*/ 1 h 10001"/>
              <a:gd name="connsiteX1" fmla="*/ 120 w 10000"/>
              <a:gd name="connsiteY1" fmla="*/ 9977 h 10001"/>
              <a:gd name="connsiteX2" fmla="*/ 9976 w 10000"/>
              <a:gd name="connsiteY2" fmla="*/ 10001 h 10001"/>
              <a:gd name="connsiteX3" fmla="*/ 10000 w 10000"/>
              <a:gd name="connsiteY3" fmla="*/ 0 h 10001"/>
              <a:gd name="connsiteX4" fmla="*/ 5085 w 10000"/>
              <a:gd name="connsiteY4" fmla="*/ 1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1">
                <a:moveTo>
                  <a:pt x="5085" y="1"/>
                </a:moveTo>
                <a:cubicBezTo>
                  <a:pt x="2196" y="2118"/>
                  <a:pt x="-623" y="5218"/>
                  <a:pt x="120" y="9977"/>
                </a:cubicBezTo>
                <a:lnTo>
                  <a:pt x="9976" y="10001"/>
                </a:lnTo>
                <a:cubicBezTo>
                  <a:pt x="9988" y="5013"/>
                  <a:pt x="9992" y="3325"/>
                  <a:pt x="10000" y="0"/>
                </a:cubicBezTo>
                <a:lnTo>
                  <a:pt x="5085" y="1"/>
                </a:lnTo>
                <a:close/>
              </a:path>
            </a:pathLst>
          </a:custGeom>
          <a:solidFill>
            <a:srgbClr val="C84B1B"/>
          </a:solidFill>
          <a:ln>
            <a:noFill/>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31" name="Rectangle 1030"/>
          <p:cNvSpPr>
            <a:spLocks noChangeArrowheads="1"/>
          </p:cNvSpPr>
          <p:nvPr userDrawn="1"/>
        </p:nvSpPr>
        <p:spPr bwMode="auto">
          <a:xfrm>
            <a:off x="219119" y="4819429"/>
            <a:ext cx="4403725" cy="136525"/>
          </a:xfrm>
          <a:prstGeom prst="rect">
            <a:avLst/>
          </a:prstGeom>
          <a:noFill/>
          <a:ln>
            <a:noFill/>
          </a:ln>
          <a:effectLst/>
          <a:extLst/>
        </p:spPr>
        <p:txBody>
          <a:bodyPr tIns="0" bIns="0">
            <a:noAutofit/>
          </a:bodyPr>
          <a:lstStyle/>
          <a:p>
            <a:r>
              <a:rPr lang="en-AU" sz="900" dirty="0" smtClean="0">
                <a:solidFill>
                  <a:srgbClr val="333366"/>
                </a:solidFill>
                <a:latin typeface="Century Gothic" pitchFamily="34" charset="0"/>
              </a:rPr>
              <a:t>www.thalesgroup.com</a:t>
            </a:r>
            <a:endParaRPr lang="en-AU" sz="900" dirty="0">
              <a:solidFill>
                <a:srgbClr val="333366"/>
              </a:solidFill>
              <a:latin typeface="Century Gothic" pitchFamily="34" charset="0"/>
            </a:endParaRPr>
          </a:p>
        </p:txBody>
      </p:sp>
      <p:sp>
        <p:nvSpPr>
          <p:cNvPr id="32" name="Sous-titre 2"/>
          <p:cNvSpPr>
            <a:spLocks noGrp="1"/>
          </p:cNvSpPr>
          <p:nvPr>
            <p:ph type="subTitle" idx="1" hasCustomPrompt="1"/>
          </p:nvPr>
        </p:nvSpPr>
        <p:spPr>
          <a:xfrm>
            <a:off x="302049" y="3134826"/>
            <a:ext cx="4918023" cy="307777"/>
          </a:xfrm>
        </p:spPr>
        <p:txBody>
          <a:bodyPr anchor="t" anchorCtr="0">
            <a:spAutoFit/>
          </a:bodyPr>
          <a:lstStyle>
            <a:lvl1pPr marL="0" indent="0" algn="l">
              <a:lnSpc>
                <a:spcPct val="100000"/>
              </a:lnSpc>
              <a:spcBef>
                <a:spcPts val="0"/>
              </a:spcBef>
              <a:spcAft>
                <a:spcPts val="0"/>
              </a:spcAft>
              <a:buNone/>
              <a:defRPr sz="1400" b="1" cap="all">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edit master Text styles</a:t>
            </a:r>
          </a:p>
        </p:txBody>
      </p:sp>
      <p:pic>
        <p:nvPicPr>
          <p:cNvPr id="12" name="Image 11" descr="logo_thales.png"/>
          <p:cNvPicPr>
            <a:picLocks noChangeAspect="1"/>
          </p:cNvPicPr>
          <p:nvPr userDrawn="1"/>
        </p:nvPicPr>
        <p:blipFill rotWithShape="1">
          <a:blip r:embed="rId2" cstate="screen">
            <a:extLst>
              <a:ext uri="{28A0092B-C50C-407E-A947-70E740481C1C}">
                <a14:useLocalDpi xmlns:a14="http://schemas.microsoft.com/office/drawing/2010/main"/>
              </a:ext>
            </a:extLst>
          </a:blip>
          <a:srcRect l="9051" t="36000" r="9051" b="36000"/>
          <a:stretch/>
        </p:blipFill>
        <p:spPr>
          <a:xfrm>
            <a:off x="235940" y="165679"/>
            <a:ext cx="2337181" cy="449458"/>
          </a:xfrm>
          <a:prstGeom prst="rect">
            <a:avLst/>
          </a:prstGeom>
        </p:spPr>
      </p:pic>
      <p:sp>
        <p:nvSpPr>
          <p:cNvPr id="14" name="Demi-cadre 13"/>
          <p:cNvSpPr/>
          <p:nvPr userDrawn="1"/>
        </p:nvSpPr>
        <p:spPr bwMode="auto">
          <a:xfrm>
            <a:off x="302049" y="1448486"/>
            <a:ext cx="386164" cy="393963"/>
          </a:xfrm>
          <a:prstGeom prst="halfFrame">
            <a:avLst>
              <a:gd name="adj1" fmla="val 12269"/>
              <a:gd name="adj2" fmla="val 13535"/>
            </a:avLst>
          </a:prstGeom>
          <a:solidFill>
            <a:schemeClr val="bg2"/>
          </a:solidFill>
          <a:ln>
            <a:noFill/>
          </a:ln>
        </p:spPr>
        <p:txBody>
          <a:bodyPr vert="horz" wrap="square" lIns="91440" tIns="45720" rIns="91440" bIns="45720" numCol="1" rtlCol="0" anchor="t" anchorCtr="0" compatLnSpc="1">
            <a:prstTxWarp prst="textNoShape">
              <a:avLst/>
            </a:prstTxWarp>
          </a:bodyPr>
          <a:lstStyle/>
          <a:p>
            <a:pPr algn="ctr"/>
            <a:endParaRPr lang="fr-FR"/>
          </a:p>
        </p:txBody>
      </p:sp>
      <p:sp>
        <p:nvSpPr>
          <p:cNvPr id="10" name="ZoneTexte 11"/>
          <p:cNvSpPr txBox="1">
            <a:spLocks noChangeArrowheads="1"/>
          </p:cNvSpPr>
          <p:nvPr userDrawn="1"/>
        </p:nvSpPr>
        <p:spPr bwMode="auto">
          <a:xfrm>
            <a:off x="3707904" y="4605201"/>
            <a:ext cx="1728192" cy="462755"/>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OPEN</a:t>
            </a:r>
          </a:p>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a:p>
            <a:pPr algn="ctr" eaLnBrk="1" fontAlgn="auto" hangingPunct="1">
              <a:spcBef>
                <a:spcPts val="0"/>
              </a:spcBef>
              <a:spcAft>
                <a:spcPts val="0"/>
              </a:spcAft>
              <a:defRPr/>
            </a:pPr>
            <a:r>
              <a:rPr lang="en-US" sz="600" b="0" baseline="0" dirty="0" smtClean="0">
                <a:solidFill>
                  <a:srgbClr val="FF0000"/>
                </a:solidFill>
                <a:latin typeface="Arial" charset="0"/>
              </a:rPr>
              <a:t>THALES GROUP CONFIDENTIAL</a:t>
            </a:r>
          </a:p>
          <a:p>
            <a:pPr algn="ctr" eaLnBrk="1" fontAlgn="auto" hangingPunct="1">
              <a:spcBef>
                <a:spcPts val="0"/>
              </a:spcBef>
              <a:spcAft>
                <a:spcPts val="0"/>
              </a:spcAft>
              <a:defRPr/>
            </a:pPr>
            <a:r>
              <a:rPr lang="en-US" sz="600" b="0" baseline="0" dirty="0" smtClean="0">
                <a:solidFill>
                  <a:srgbClr val="FF0000"/>
                </a:solidFill>
                <a:latin typeface="Arial" charset="0"/>
              </a:rPr>
              <a:t>THALES GROUP SECRET</a:t>
            </a:r>
            <a:endParaRPr lang="en-US" sz="600" b="0" dirty="0" smtClean="0">
              <a:solidFill>
                <a:srgbClr val="FF0000"/>
              </a:solidFill>
              <a:latin typeface="Arial" charset="0"/>
            </a:endParaRPr>
          </a:p>
        </p:txBody>
      </p:sp>
      <p:pic>
        <p:nvPicPr>
          <p:cNvPr id="13" name="Espace réservé pour une image  5" descr="1.jpg"/>
          <p:cNvPicPr>
            <a:picLocks noGrp="1" noChangeAspect="1"/>
          </p:cNvPicPr>
          <p:nvPr userDrawn="1"/>
        </p:nvPicPr>
        <p:blipFill>
          <a:blip r:embed="rId3"/>
          <a:srcRect t="2414" b="2414"/>
          <a:stretch>
            <a:fillRect/>
          </a:stretch>
        </p:blipFill>
        <p:spPr bwMode="auto">
          <a:xfrm>
            <a:off x="5509308" y="-9525"/>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pic>
    </p:spTree>
    <p:extLst>
      <p:ext uri="{BB962C8B-B14F-4D97-AF65-F5344CB8AC3E}">
        <p14:creationId xmlns:p14="http://schemas.microsoft.com/office/powerpoint/2010/main" val="31601556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1- Title and Cont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AU" noProof="0" dirty="0" smtClean="0"/>
              <a:t>Click to edit Master title style</a:t>
            </a:r>
            <a:endParaRPr lang="fr-FR" dirty="0"/>
          </a:p>
        </p:txBody>
      </p:sp>
      <p:sp>
        <p:nvSpPr>
          <p:cNvPr id="3" name="Espace réservé du contenu 2"/>
          <p:cNvSpPr>
            <a:spLocks noGrp="1"/>
          </p:cNvSpPr>
          <p:nvPr>
            <p:ph idx="1" hasCustomPrompt="1"/>
          </p:nvPr>
        </p:nvSpPr>
        <p:spPr/>
        <p:txBody>
          <a:bodyPr/>
          <a:lstStyle>
            <a:lvl1pPr>
              <a:spcBef>
                <a:spcPts val="600"/>
              </a:spcBef>
              <a:spcAft>
                <a:spcPts val="1200"/>
              </a:spcAft>
              <a:defRPr/>
            </a:lvl1p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spTree>
    <p:extLst>
      <p:ext uri="{BB962C8B-B14F-4D97-AF65-F5344CB8AC3E}">
        <p14:creationId xmlns:p14="http://schemas.microsoft.com/office/powerpoint/2010/main" val="180011734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lide Title of section">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02049" y="1344553"/>
            <a:ext cx="4918023" cy="866897"/>
          </a:xfrm>
        </p:spPr>
        <p:txBody>
          <a:bodyPr/>
          <a:lstStyle>
            <a:lvl1pPr algn="l">
              <a:defRPr sz="2400" baseline="0">
                <a:solidFill>
                  <a:schemeClr val="bg2"/>
                </a:solidFill>
              </a:defRPr>
            </a:lvl1pPr>
          </a:lstStyle>
          <a:p>
            <a:r>
              <a:rPr lang="en-AU" noProof="0" dirty="0" smtClean="0"/>
              <a:t>Click to edit Master title style</a:t>
            </a:r>
            <a:endParaRPr lang="fr-FR" dirty="0"/>
          </a:p>
        </p:txBody>
      </p:sp>
      <p:sp>
        <p:nvSpPr>
          <p:cNvPr id="24" name="Freeform 47"/>
          <p:cNvSpPr>
            <a:spLocks/>
          </p:cNvSpPr>
          <p:nvPr userDrawn="1"/>
        </p:nvSpPr>
        <p:spPr bwMode="auto">
          <a:xfrm>
            <a:off x="5210047" y="-519"/>
            <a:ext cx="3946694" cy="5178844"/>
          </a:xfrm>
          <a:custGeom>
            <a:avLst/>
            <a:gdLst>
              <a:gd name="T0" fmla="*/ 0 w 1237"/>
              <a:gd name="T1" fmla="*/ 1390 h 1746"/>
              <a:gd name="T2" fmla="*/ 33 w 1237"/>
              <a:gd name="T3" fmla="*/ 1746 h 1746"/>
              <a:gd name="T4" fmla="*/ 1237 w 1237"/>
              <a:gd name="T5" fmla="*/ 1746 h 1746"/>
              <a:gd name="T6" fmla="*/ 1237 w 1237"/>
              <a:gd name="T7" fmla="*/ 0 h 1746"/>
              <a:gd name="T8" fmla="*/ 584 w 1237"/>
              <a:gd name="T9" fmla="*/ 0 h 1746"/>
              <a:gd name="T10" fmla="*/ 0 w 1237"/>
              <a:gd name="T11" fmla="*/ 1390 h 1746"/>
              <a:gd name="connsiteX0" fmla="*/ 34 w 10770"/>
              <a:gd name="connsiteY0" fmla="*/ 7961 h 10400"/>
              <a:gd name="connsiteX1" fmla="*/ 100 w 10770"/>
              <a:gd name="connsiteY1" fmla="*/ 8577 h 10400"/>
              <a:gd name="connsiteX2" fmla="*/ 10034 w 10770"/>
              <a:gd name="connsiteY2" fmla="*/ 10000 h 10400"/>
              <a:gd name="connsiteX3" fmla="*/ 10034 w 10770"/>
              <a:gd name="connsiteY3" fmla="*/ 0 h 10400"/>
              <a:gd name="connsiteX4" fmla="*/ 4755 w 10770"/>
              <a:gd name="connsiteY4" fmla="*/ 0 h 10400"/>
              <a:gd name="connsiteX5" fmla="*/ 34 w 10770"/>
              <a:gd name="connsiteY5" fmla="*/ 7961 h 10400"/>
              <a:gd name="connsiteX0" fmla="*/ 34 w 10277"/>
              <a:gd name="connsiteY0" fmla="*/ 7961 h 9176"/>
              <a:gd name="connsiteX1" fmla="*/ 100 w 10277"/>
              <a:gd name="connsiteY1" fmla="*/ 8577 h 9176"/>
              <a:gd name="connsiteX2" fmla="*/ 9276 w 10277"/>
              <a:gd name="connsiteY2" fmla="*/ 8529 h 9176"/>
              <a:gd name="connsiteX3" fmla="*/ 10034 w 10277"/>
              <a:gd name="connsiteY3" fmla="*/ 0 h 9176"/>
              <a:gd name="connsiteX4" fmla="*/ 4755 w 10277"/>
              <a:gd name="connsiteY4" fmla="*/ 0 h 9176"/>
              <a:gd name="connsiteX5" fmla="*/ 34 w 10277"/>
              <a:gd name="connsiteY5" fmla="*/ 7961 h 9176"/>
              <a:gd name="connsiteX0" fmla="*/ 33 w 9764"/>
              <a:gd name="connsiteY0" fmla="*/ 8676 h 10304"/>
              <a:gd name="connsiteX1" fmla="*/ 97 w 9764"/>
              <a:gd name="connsiteY1" fmla="*/ 9347 h 10304"/>
              <a:gd name="connsiteX2" fmla="*/ 9026 w 9764"/>
              <a:gd name="connsiteY2" fmla="*/ 9295 h 10304"/>
              <a:gd name="connsiteX3" fmla="*/ 9764 w 9764"/>
              <a:gd name="connsiteY3" fmla="*/ 0 h 10304"/>
              <a:gd name="connsiteX4" fmla="*/ 4627 w 9764"/>
              <a:gd name="connsiteY4" fmla="*/ 0 h 10304"/>
              <a:gd name="connsiteX5" fmla="*/ 33 w 9764"/>
              <a:gd name="connsiteY5" fmla="*/ 8676 h 10304"/>
              <a:gd name="connsiteX0" fmla="*/ 34 w 10016"/>
              <a:gd name="connsiteY0" fmla="*/ 8420 h 9071"/>
              <a:gd name="connsiteX1" fmla="*/ 99 w 10016"/>
              <a:gd name="connsiteY1" fmla="*/ 9071 h 9071"/>
              <a:gd name="connsiteX2" fmla="*/ 9244 w 10016"/>
              <a:gd name="connsiteY2" fmla="*/ 9021 h 9071"/>
              <a:gd name="connsiteX3" fmla="*/ 10000 w 10016"/>
              <a:gd name="connsiteY3" fmla="*/ 0 h 9071"/>
              <a:gd name="connsiteX4" fmla="*/ 4739 w 10016"/>
              <a:gd name="connsiteY4" fmla="*/ 0 h 9071"/>
              <a:gd name="connsiteX5" fmla="*/ 34 w 10016"/>
              <a:gd name="connsiteY5" fmla="*/ 8420 h 9071"/>
              <a:gd name="connsiteX0" fmla="*/ 34 w 9984"/>
              <a:gd name="connsiteY0" fmla="*/ 9282 h 10000"/>
              <a:gd name="connsiteX1" fmla="*/ 99 w 9984"/>
              <a:gd name="connsiteY1" fmla="*/ 10000 h 10000"/>
              <a:gd name="connsiteX2" fmla="*/ 9229 w 9984"/>
              <a:gd name="connsiteY2" fmla="*/ 9945 h 10000"/>
              <a:gd name="connsiteX3" fmla="*/ 9984 w 9984"/>
              <a:gd name="connsiteY3" fmla="*/ 0 h 10000"/>
              <a:gd name="connsiteX4" fmla="*/ 4731 w 9984"/>
              <a:gd name="connsiteY4" fmla="*/ 0 h 10000"/>
              <a:gd name="connsiteX5" fmla="*/ 34 w 9984"/>
              <a:gd name="connsiteY5" fmla="*/ 9282 h 10000"/>
              <a:gd name="connsiteX0" fmla="*/ 34 w 10052"/>
              <a:gd name="connsiteY0" fmla="*/ 9282 h 10443"/>
              <a:gd name="connsiteX1" fmla="*/ 99 w 10052"/>
              <a:gd name="connsiteY1" fmla="*/ 10000 h 10443"/>
              <a:gd name="connsiteX2" fmla="*/ 9822 w 10052"/>
              <a:gd name="connsiteY2" fmla="*/ 10443 h 10443"/>
              <a:gd name="connsiteX3" fmla="*/ 10000 w 10052"/>
              <a:gd name="connsiteY3" fmla="*/ 0 h 10443"/>
              <a:gd name="connsiteX4" fmla="*/ 4739 w 10052"/>
              <a:gd name="connsiteY4" fmla="*/ 0 h 10443"/>
              <a:gd name="connsiteX5" fmla="*/ 34 w 10052"/>
              <a:gd name="connsiteY5" fmla="*/ 9282 h 10443"/>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9355"/>
              <a:gd name="connsiteY0" fmla="*/ 9282 h 10037"/>
              <a:gd name="connsiteX1" fmla="*/ 99 w 9355"/>
              <a:gd name="connsiteY1" fmla="*/ 10000 h 10037"/>
              <a:gd name="connsiteX2" fmla="*/ 9244 w 9355"/>
              <a:gd name="connsiteY2" fmla="*/ 10037 h 10037"/>
              <a:gd name="connsiteX3" fmla="*/ 9266 w 9355"/>
              <a:gd name="connsiteY3" fmla="*/ 37 h 10037"/>
              <a:gd name="connsiteX4" fmla="*/ 4739 w 9355"/>
              <a:gd name="connsiteY4" fmla="*/ 0 h 10037"/>
              <a:gd name="connsiteX5" fmla="*/ 34 w 9355"/>
              <a:gd name="connsiteY5" fmla="*/ 9282 h 10037"/>
              <a:gd name="connsiteX0" fmla="*/ 36 w 10063"/>
              <a:gd name="connsiteY0" fmla="*/ 9248 h 10000"/>
              <a:gd name="connsiteX1" fmla="*/ 106 w 10063"/>
              <a:gd name="connsiteY1" fmla="*/ 9963 h 10000"/>
              <a:gd name="connsiteX2" fmla="*/ 9881 w 10063"/>
              <a:gd name="connsiteY2" fmla="*/ 10000 h 10000"/>
              <a:gd name="connsiteX3" fmla="*/ 9905 w 10063"/>
              <a:gd name="connsiteY3" fmla="*/ 37 h 10000"/>
              <a:gd name="connsiteX4" fmla="*/ 5066 w 10063"/>
              <a:gd name="connsiteY4" fmla="*/ 0 h 10000"/>
              <a:gd name="connsiteX5" fmla="*/ 36 w 10063"/>
              <a:gd name="connsiteY5" fmla="*/ 9248 h 10000"/>
              <a:gd name="connsiteX0" fmla="*/ 36 w 11201"/>
              <a:gd name="connsiteY0" fmla="*/ 9248 h 10000"/>
              <a:gd name="connsiteX1" fmla="*/ 106 w 11201"/>
              <a:gd name="connsiteY1" fmla="*/ 9963 h 10000"/>
              <a:gd name="connsiteX2" fmla="*/ 9881 w 11201"/>
              <a:gd name="connsiteY2" fmla="*/ 10000 h 10000"/>
              <a:gd name="connsiteX3" fmla="*/ 9905 w 11201"/>
              <a:gd name="connsiteY3" fmla="*/ 37 h 10000"/>
              <a:gd name="connsiteX4" fmla="*/ 5066 w 11201"/>
              <a:gd name="connsiteY4" fmla="*/ 0 h 10000"/>
              <a:gd name="connsiteX5" fmla="*/ 36 w 11201"/>
              <a:gd name="connsiteY5" fmla="*/ 9248 h 10000"/>
              <a:gd name="connsiteX0" fmla="*/ 36 w 9905"/>
              <a:gd name="connsiteY0" fmla="*/ 9248 h 10000"/>
              <a:gd name="connsiteX1" fmla="*/ 106 w 9905"/>
              <a:gd name="connsiteY1" fmla="*/ 9963 h 10000"/>
              <a:gd name="connsiteX2" fmla="*/ 9881 w 9905"/>
              <a:gd name="connsiteY2" fmla="*/ 10000 h 10000"/>
              <a:gd name="connsiteX3" fmla="*/ 9905 w 9905"/>
              <a:gd name="connsiteY3" fmla="*/ 37 h 10000"/>
              <a:gd name="connsiteX4" fmla="*/ 5066 w 9905"/>
              <a:gd name="connsiteY4" fmla="*/ 0 h 10000"/>
              <a:gd name="connsiteX5" fmla="*/ 36 w 9905"/>
              <a:gd name="connsiteY5" fmla="*/ 9248 h 10000"/>
              <a:gd name="connsiteX0" fmla="*/ 37 w 10001"/>
              <a:gd name="connsiteY0" fmla="*/ 9248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9248 h 10000"/>
              <a:gd name="connsiteX0" fmla="*/ 37 w 10001"/>
              <a:gd name="connsiteY0" fmla="*/ 8311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8311 h 10000"/>
              <a:gd name="connsiteX0" fmla="*/ 0 w 9964"/>
              <a:gd name="connsiteY0" fmla="*/ 8311 h 10000"/>
              <a:gd name="connsiteX1" fmla="*/ 71 w 9964"/>
              <a:gd name="connsiteY1" fmla="*/ 9963 h 10000"/>
              <a:gd name="connsiteX2" fmla="*/ 9940 w 9964"/>
              <a:gd name="connsiteY2" fmla="*/ 10000 h 10000"/>
              <a:gd name="connsiteX3" fmla="*/ 9964 w 9964"/>
              <a:gd name="connsiteY3" fmla="*/ 37 h 10000"/>
              <a:gd name="connsiteX4" fmla="*/ 5079 w 9964"/>
              <a:gd name="connsiteY4" fmla="*/ 0 h 10000"/>
              <a:gd name="connsiteX5" fmla="*/ 0 w 9964"/>
              <a:gd name="connsiteY5" fmla="*/ 8311 h 10000"/>
              <a:gd name="connsiteX0" fmla="*/ 5129 w 10032"/>
              <a:gd name="connsiteY0" fmla="*/ 0 h 10000"/>
              <a:gd name="connsiteX1" fmla="*/ 103 w 10032"/>
              <a:gd name="connsiteY1" fmla="*/ 9963 h 10000"/>
              <a:gd name="connsiteX2" fmla="*/ 10008 w 10032"/>
              <a:gd name="connsiteY2" fmla="*/ 10000 h 10000"/>
              <a:gd name="connsiteX3" fmla="*/ 10032 w 10032"/>
              <a:gd name="connsiteY3" fmla="*/ 37 h 10000"/>
              <a:gd name="connsiteX4" fmla="*/ 5129 w 10032"/>
              <a:gd name="connsiteY4" fmla="*/ 0 h 10000"/>
              <a:gd name="connsiteX0" fmla="*/ 5162 w 10065"/>
              <a:gd name="connsiteY0" fmla="*/ 0 h 10000"/>
              <a:gd name="connsiteX1" fmla="*/ 136 w 10065"/>
              <a:gd name="connsiteY1" fmla="*/ 9963 h 10000"/>
              <a:gd name="connsiteX2" fmla="*/ 10041 w 10065"/>
              <a:gd name="connsiteY2" fmla="*/ 10000 h 10000"/>
              <a:gd name="connsiteX3" fmla="*/ 10065 w 10065"/>
              <a:gd name="connsiteY3" fmla="*/ 37 h 10000"/>
              <a:gd name="connsiteX4" fmla="*/ 5162 w 10065"/>
              <a:gd name="connsiteY4" fmla="*/ 0 h 10000"/>
              <a:gd name="connsiteX0" fmla="*/ 5174 w 10077"/>
              <a:gd name="connsiteY0" fmla="*/ 0 h 10000"/>
              <a:gd name="connsiteX1" fmla="*/ 148 w 10077"/>
              <a:gd name="connsiteY1" fmla="*/ 9963 h 10000"/>
              <a:gd name="connsiteX2" fmla="*/ 10053 w 10077"/>
              <a:gd name="connsiteY2" fmla="*/ 10000 h 10000"/>
              <a:gd name="connsiteX3" fmla="*/ 10077 w 10077"/>
              <a:gd name="connsiteY3" fmla="*/ 37 h 10000"/>
              <a:gd name="connsiteX4" fmla="*/ 5174 w 10077"/>
              <a:gd name="connsiteY4" fmla="*/ 0 h 10000"/>
              <a:gd name="connsiteX0" fmla="*/ 4965 w 9868"/>
              <a:gd name="connsiteY0" fmla="*/ 0 h 10000"/>
              <a:gd name="connsiteX1" fmla="*/ 156 w 9868"/>
              <a:gd name="connsiteY1" fmla="*/ 9963 h 10000"/>
              <a:gd name="connsiteX2" fmla="*/ 9844 w 9868"/>
              <a:gd name="connsiteY2" fmla="*/ 10000 h 10000"/>
              <a:gd name="connsiteX3" fmla="*/ 9868 w 9868"/>
              <a:gd name="connsiteY3" fmla="*/ 37 h 10000"/>
              <a:gd name="connsiteX4" fmla="*/ 4965 w 9868"/>
              <a:gd name="connsiteY4" fmla="*/ 0 h 10000"/>
              <a:gd name="connsiteX0" fmla="*/ 4977 w 9946"/>
              <a:gd name="connsiteY0" fmla="*/ 0 h 10000"/>
              <a:gd name="connsiteX1" fmla="*/ 104 w 9946"/>
              <a:gd name="connsiteY1" fmla="*/ 9963 h 10000"/>
              <a:gd name="connsiteX2" fmla="*/ 9922 w 9946"/>
              <a:gd name="connsiteY2" fmla="*/ 10000 h 10000"/>
              <a:gd name="connsiteX3" fmla="*/ 9946 w 9946"/>
              <a:gd name="connsiteY3" fmla="*/ 37 h 10000"/>
              <a:gd name="connsiteX4" fmla="*/ 4977 w 9946"/>
              <a:gd name="connsiteY4" fmla="*/ 0 h 10000"/>
              <a:gd name="connsiteX0" fmla="*/ 5026 w 10022"/>
              <a:gd name="connsiteY0" fmla="*/ 0 h 10000"/>
              <a:gd name="connsiteX1" fmla="*/ 127 w 10022"/>
              <a:gd name="connsiteY1" fmla="*/ 9963 h 10000"/>
              <a:gd name="connsiteX2" fmla="*/ 9998 w 10022"/>
              <a:gd name="connsiteY2" fmla="*/ 10000 h 10000"/>
              <a:gd name="connsiteX3" fmla="*/ 10022 w 10022"/>
              <a:gd name="connsiteY3" fmla="*/ 37 h 10000"/>
              <a:gd name="connsiteX4" fmla="*/ 5026 w 10022"/>
              <a:gd name="connsiteY4" fmla="*/ 0 h 10000"/>
              <a:gd name="connsiteX0" fmla="*/ 5168 w 10164"/>
              <a:gd name="connsiteY0" fmla="*/ 0 h 10000"/>
              <a:gd name="connsiteX1" fmla="*/ 122 w 10164"/>
              <a:gd name="connsiteY1" fmla="*/ 9963 h 10000"/>
              <a:gd name="connsiteX2" fmla="*/ 10140 w 10164"/>
              <a:gd name="connsiteY2" fmla="*/ 10000 h 10000"/>
              <a:gd name="connsiteX3" fmla="*/ 10164 w 10164"/>
              <a:gd name="connsiteY3" fmla="*/ 37 h 10000"/>
              <a:gd name="connsiteX4" fmla="*/ 5168 w 10164"/>
              <a:gd name="connsiteY4" fmla="*/ 0 h 10000"/>
              <a:gd name="connsiteX0" fmla="*/ 5168 w 10164"/>
              <a:gd name="connsiteY0" fmla="*/ 0 h 9987"/>
              <a:gd name="connsiteX1" fmla="*/ 122 w 10164"/>
              <a:gd name="connsiteY1" fmla="*/ 9963 h 9987"/>
              <a:gd name="connsiteX2" fmla="*/ 10140 w 10164"/>
              <a:gd name="connsiteY2" fmla="*/ 9987 h 9987"/>
              <a:gd name="connsiteX3" fmla="*/ 10164 w 10164"/>
              <a:gd name="connsiteY3" fmla="*/ 37 h 9987"/>
              <a:gd name="connsiteX4" fmla="*/ 5168 w 10164"/>
              <a:gd name="connsiteY4" fmla="*/ 0 h 9987"/>
              <a:gd name="connsiteX0" fmla="*/ 5085 w 10000"/>
              <a:gd name="connsiteY0" fmla="*/ 1 h 10001"/>
              <a:gd name="connsiteX1" fmla="*/ 120 w 10000"/>
              <a:gd name="connsiteY1" fmla="*/ 9977 h 10001"/>
              <a:gd name="connsiteX2" fmla="*/ 9976 w 10000"/>
              <a:gd name="connsiteY2" fmla="*/ 10001 h 10001"/>
              <a:gd name="connsiteX3" fmla="*/ 10000 w 10000"/>
              <a:gd name="connsiteY3" fmla="*/ 0 h 10001"/>
              <a:gd name="connsiteX4" fmla="*/ 5085 w 10000"/>
              <a:gd name="connsiteY4" fmla="*/ 1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1">
                <a:moveTo>
                  <a:pt x="5085" y="1"/>
                </a:moveTo>
                <a:cubicBezTo>
                  <a:pt x="2196" y="2118"/>
                  <a:pt x="-623" y="5218"/>
                  <a:pt x="120" y="9977"/>
                </a:cubicBezTo>
                <a:lnTo>
                  <a:pt x="9976" y="10001"/>
                </a:lnTo>
                <a:cubicBezTo>
                  <a:pt x="9988" y="5013"/>
                  <a:pt x="9992" y="3325"/>
                  <a:pt x="10000" y="0"/>
                </a:cubicBezTo>
                <a:lnTo>
                  <a:pt x="5085" y="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AU"/>
          </a:p>
        </p:txBody>
      </p:sp>
      <p:sp>
        <p:nvSpPr>
          <p:cNvPr id="31" name="Rectangle 1030"/>
          <p:cNvSpPr>
            <a:spLocks noChangeArrowheads="1"/>
          </p:cNvSpPr>
          <p:nvPr userDrawn="1"/>
        </p:nvSpPr>
        <p:spPr bwMode="auto">
          <a:xfrm>
            <a:off x="219119" y="4819429"/>
            <a:ext cx="4403725" cy="136525"/>
          </a:xfrm>
          <a:prstGeom prst="rect">
            <a:avLst/>
          </a:prstGeom>
          <a:noFill/>
          <a:ln>
            <a:noFill/>
          </a:ln>
          <a:effectLst/>
          <a:extLst/>
        </p:spPr>
        <p:txBody>
          <a:bodyPr tIns="0" bIns="0">
            <a:noAutofit/>
          </a:bodyPr>
          <a:lstStyle/>
          <a:p>
            <a:pPr algn="l"/>
            <a:r>
              <a:rPr lang="en-AU" sz="900" dirty="0" smtClean="0">
                <a:solidFill>
                  <a:schemeClr val="tx1"/>
                </a:solidFill>
                <a:latin typeface="Century Gothic" pitchFamily="34" charset="0"/>
              </a:rPr>
              <a:t>www.thalesgroup.com</a:t>
            </a:r>
            <a:endParaRPr lang="en-AU" sz="900" dirty="0">
              <a:solidFill>
                <a:schemeClr val="tx1"/>
              </a:solidFill>
              <a:latin typeface="Century Gothic" pitchFamily="34" charset="0"/>
            </a:endParaRPr>
          </a:p>
        </p:txBody>
      </p:sp>
      <p:sp>
        <p:nvSpPr>
          <p:cNvPr id="32" name="Sous-titre 2"/>
          <p:cNvSpPr>
            <a:spLocks noGrp="1"/>
          </p:cNvSpPr>
          <p:nvPr>
            <p:ph type="subTitle" idx="1" hasCustomPrompt="1"/>
          </p:nvPr>
        </p:nvSpPr>
        <p:spPr>
          <a:xfrm>
            <a:off x="302049" y="2019650"/>
            <a:ext cx="4918023" cy="307777"/>
          </a:xfrm>
        </p:spPr>
        <p:txBody>
          <a:bodyPr anchor="t" anchorCtr="0">
            <a:spAutoFit/>
          </a:bodyPr>
          <a:lstStyle>
            <a:lvl1pPr marL="0" indent="0" algn="l">
              <a:lnSpc>
                <a:spcPct val="100000"/>
              </a:lnSpc>
              <a:spcBef>
                <a:spcPts val="0"/>
              </a:spcBef>
              <a:spcAft>
                <a:spcPts val="0"/>
              </a:spcAft>
              <a:buNone/>
              <a:defRPr sz="1400" b="0" cap="all">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edit Master subtitle text style</a:t>
            </a:r>
          </a:p>
        </p:txBody>
      </p:sp>
      <p:sp>
        <p:nvSpPr>
          <p:cNvPr id="6" name="Espace réservé du texte 5"/>
          <p:cNvSpPr>
            <a:spLocks noGrp="1"/>
          </p:cNvSpPr>
          <p:nvPr>
            <p:ph type="body" sz="quarter" idx="10" hasCustomPrompt="1"/>
          </p:nvPr>
        </p:nvSpPr>
        <p:spPr>
          <a:xfrm>
            <a:off x="302049" y="2502958"/>
            <a:ext cx="4918022" cy="1751542"/>
          </a:xfrm>
        </p:spPr>
        <p:txBody>
          <a:bodyPr/>
          <a:lstStyle>
            <a:lvl1pPr marL="0" indent="0" algn="l">
              <a:spcBef>
                <a:spcPts val="0"/>
              </a:spcBef>
              <a:buFontTx/>
              <a:buNone/>
              <a:defRPr sz="1400" b="0">
                <a:solidFill>
                  <a:srgbClr val="505050"/>
                </a:solidFill>
              </a:defRPr>
            </a:lvl1pPr>
            <a:lvl2pPr marL="0" indent="0" algn="l">
              <a:buFontTx/>
              <a:buNone/>
              <a:defRPr/>
            </a:lvl2pPr>
            <a:lvl3pPr marL="0" indent="0" algn="l">
              <a:buFontTx/>
              <a:buNone/>
              <a:defRPr/>
            </a:lvl3pPr>
            <a:lvl4pPr marL="0" indent="0" algn="l">
              <a:buFontTx/>
              <a:buNone/>
              <a:defRPr/>
            </a:lvl4pPr>
            <a:lvl5pPr marL="0" indent="0" algn="l">
              <a:buFontTx/>
              <a:buNone/>
              <a:defRPr/>
            </a:lvl5pPr>
          </a:lstStyle>
          <a:p>
            <a:r>
              <a:rPr lang="en-AU" noProof="0" dirty="0" smtClean="0"/>
              <a:t>Click to edit master Text styles</a:t>
            </a:r>
          </a:p>
        </p:txBody>
      </p:sp>
      <p:sp>
        <p:nvSpPr>
          <p:cNvPr id="10" name="Picture Placeholder 2"/>
          <p:cNvSpPr>
            <a:spLocks noGrp="1"/>
          </p:cNvSpPr>
          <p:nvPr>
            <p:ph type="pic" sz="quarter" idx="11" hasCustomPrompt="1"/>
          </p:nvPr>
        </p:nvSpPr>
        <p:spPr bwMode="auto">
          <a:xfrm>
            <a:off x="5501950" y="-9525"/>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txBody>
          <a:bodyPr lIns="432000" anchor="ctr" anchorCtr="0"/>
          <a:lstStyle>
            <a:lvl1pPr marL="0" indent="0" algn="ctr">
              <a:buFontTx/>
              <a:buNone/>
              <a:defRPr b="0">
                <a:solidFill>
                  <a:schemeClr val="bg1"/>
                </a:solidFill>
              </a:defRPr>
            </a:lvl1pPr>
          </a:lstStyle>
          <a:p>
            <a:r>
              <a:rPr lang="en-AU" dirty="0" smtClean="0"/>
              <a:t>Click icon to add image</a:t>
            </a:r>
            <a:br>
              <a:rPr lang="en-AU" dirty="0" smtClean="0"/>
            </a:br>
            <a:r>
              <a:rPr lang="en-AU" dirty="0" smtClean="0"/>
              <a:t>to placeholder</a:t>
            </a:r>
            <a:endParaRPr lang="en-AU" dirty="0"/>
          </a:p>
        </p:txBody>
      </p:sp>
      <p:pic>
        <p:nvPicPr>
          <p:cNvPr id="12" name="Image 11" descr="logo_thales.png"/>
          <p:cNvPicPr>
            <a:picLocks noChangeAspect="1"/>
          </p:cNvPicPr>
          <p:nvPr userDrawn="1"/>
        </p:nvPicPr>
        <p:blipFill rotWithShape="1">
          <a:blip r:embed="rId2" cstate="screen">
            <a:extLst>
              <a:ext uri="{28A0092B-C50C-407E-A947-70E740481C1C}">
                <a14:useLocalDpi xmlns:a14="http://schemas.microsoft.com/office/drawing/2010/main"/>
              </a:ext>
            </a:extLst>
          </a:blip>
          <a:srcRect l="9051" t="36000" r="9051" b="36000"/>
          <a:stretch/>
        </p:blipFill>
        <p:spPr>
          <a:xfrm>
            <a:off x="235940" y="165679"/>
            <a:ext cx="2337181" cy="449458"/>
          </a:xfrm>
          <a:prstGeom prst="rect">
            <a:avLst/>
          </a:prstGeom>
        </p:spPr>
      </p:pic>
      <p:sp>
        <p:nvSpPr>
          <p:cNvPr id="14" name="Rectangle 13"/>
          <p:cNvSpPr/>
          <p:nvPr userDrawn="1"/>
        </p:nvSpPr>
        <p:spPr bwMode="auto">
          <a:xfrm>
            <a:off x="200847" y="1609906"/>
            <a:ext cx="96122" cy="360000"/>
          </a:xfrm>
          <a:prstGeom prst="rect">
            <a:avLst/>
          </a:prstGeom>
          <a:solidFill>
            <a:srgbClr val="C84B1B"/>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400" b="0" i="0" u="none" strike="noStrike" cap="none" normalizeH="0" baseline="0" smtClean="0">
              <a:ln>
                <a:noFill/>
              </a:ln>
              <a:solidFill>
                <a:srgbClr val="323265"/>
              </a:solidFill>
              <a:effectLst/>
              <a:latin typeface="Arial" charset="0"/>
              <a:cs typeface="Arial" charset="0"/>
            </a:endParaRPr>
          </a:p>
        </p:txBody>
      </p:sp>
      <p:sp>
        <p:nvSpPr>
          <p:cNvPr id="13" name="ZoneTexte 11"/>
          <p:cNvSpPr txBox="1">
            <a:spLocks noChangeArrowheads="1"/>
          </p:cNvSpPr>
          <p:nvPr userDrawn="1"/>
        </p:nvSpPr>
        <p:spPr bwMode="auto">
          <a:xfrm>
            <a:off x="3707904" y="4605201"/>
            <a:ext cx="1728192" cy="462755"/>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OPEN</a:t>
            </a:r>
          </a:p>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a:p>
            <a:pPr algn="ctr" eaLnBrk="1" fontAlgn="auto" hangingPunct="1">
              <a:spcBef>
                <a:spcPts val="0"/>
              </a:spcBef>
              <a:spcAft>
                <a:spcPts val="0"/>
              </a:spcAft>
              <a:defRPr/>
            </a:pPr>
            <a:r>
              <a:rPr lang="en-US" sz="600" b="0" baseline="0" dirty="0" smtClean="0">
                <a:solidFill>
                  <a:srgbClr val="FF0000"/>
                </a:solidFill>
                <a:latin typeface="Arial" charset="0"/>
              </a:rPr>
              <a:t>THALES GROUP CONFIDENTIAL</a:t>
            </a:r>
          </a:p>
          <a:p>
            <a:pPr algn="ctr" eaLnBrk="1" fontAlgn="auto" hangingPunct="1">
              <a:spcBef>
                <a:spcPts val="0"/>
              </a:spcBef>
              <a:spcAft>
                <a:spcPts val="0"/>
              </a:spcAft>
              <a:defRPr/>
            </a:pPr>
            <a:r>
              <a:rPr lang="en-US" sz="600" b="0" baseline="0" dirty="0" smtClean="0">
                <a:solidFill>
                  <a:srgbClr val="FF0000"/>
                </a:solidFill>
                <a:latin typeface="Arial" charset="0"/>
              </a:rPr>
              <a:t>THALES GROUP SECRET</a:t>
            </a:r>
            <a:endParaRPr lang="en-US" sz="600" b="0" dirty="0" smtClean="0">
              <a:solidFill>
                <a:srgbClr val="FF0000"/>
              </a:solidFill>
              <a:latin typeface="Arial" charset="0"/>
            </a:endParaRPr>
          </a:p>
        </p:txBody>
      </p:sp>
    </p:spTree>
    <p:extLst>
      <p:ext uri="{BB962C8B-B14F-4D97-AF65-F5344CB8AC3E}">
        <p14:creationId xmlns:p14="http://schemas.microsoft.com/office/powerpoint/2010/main" val="1981187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6"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C84B1B"/>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7"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8"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style</a:t>
            </a:r>
            <a:endParaRPr lang="fr-FR" dirty="0"/>
          </a:p>
        </p:txBody>
      </p:sp>
      <p:sp>
        <p:nvSpPr>
          <p:cNvPr id="4" name="Picture Placeholder 3"/>
          <p:cNvSpPr>
            <a:spLocks noGrp="1"/>
          </p:cNvSpPr>
          <p:nvPr>
            <p:ph type="pic" sz="quarter" idx="10" hasCustomPrompt="1"/>
          </p:nvPr>
        </p:nvSpPr>
        <p:spPr bwMode="auto">
          <a:xfrm>
            <a:off x="4740166" y="1169559"/>
            <a:ext cx="3993826" cy="2817677"/>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
        <p:nvSpPr>
          <p:cNvPr id="5" name="Espace réservé du texte 2"/>
          <p:cNvSpPr>
            <a:spLocks noGrp="1"/>
          </p:cNvSpPr>
          <p:nvPr>
            <p:ph idx="1" hasCustomPrompt="1"/>
          </p:nvPr>
        </p:nvSpPr>
        <p:spPr>
          <a:xfrm>
            <a:off x="179515" y="696542"/>
            <a:ext cx="4450659"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grpSp>
        <p:nvGrpSpPr>
          <p:cNvPr id="17" name="Group 25"/>
          <p:cNvGrpSpPr/>
          <p:nvPr userDrawn="1"/>
        </p:nvGrpSpPr>
        <p:grpSpPr>
          <a:xfrm>
            <a:off x="7263121" y="4812382"/>
            <a:ext cx="1632238" cy="197318"/>
            <a:chOff x="2619375" y="-595312"/>
            <a:chExt cx="1785938" cy="215899"/>
          </a:xfrm>
        </p:grpSpPr>
        <p:sp>
          <p:nvSpPr>
            <p:cNvPr id="18"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19"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0"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1"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2"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3"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281379105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Title and Content">
    <p:spTree>
      <p:nvGrpSpPr>
        <p:cNvPr id="1" name=""/>
        <p:cNvGrpSpPr/>
        <p:nvPr/>
      </p:nvGrpSpPr>
      <p:grpSpPr>
        <a:xfrm>
          <a:off x="0" y="0"/>
          <a:ext cx="0" cy="0"/>
          <a:chOff x="0" y="0"/>
          <a:chExt cx="0" cy="0"/>
        </a:xfrm>
      </p:grpSpPr>
      <p:sp>
        <p:nvSpPr>
          <p:cNvPr id="6"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C84B1B"/>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9"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0"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style</a:t>
            </a:r>
            <a:endParaRPr lang="fr-FR" dirty="0"/>
          </a:p>
        </p:txBody>
      </p:sp>
      <p:sp>
        <p:nvSpPr>
          <p:cNvPr id="5" name="Picture Placeholder 3"/>
          <p:cNvSpPr>
            <a:spLocks noGrp="1"/>
          </p:cNvSpPr>
          <p:nvPr>
            <p:ph type="pic" sz="quarter" idx="10" hasCustomPrompt="1"/>
          </p:nvPr>
        </p:nvSpPr>
        <p:spPr bwMode="auto">
          <a:xfrm>
            <a:off x="5898598" y="1229181"/>
            <a:ext cx="2916868" cy="2057875"/>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
        <p:nvSpPr>
          <p:cNvPr id="7" name="Espace réservé du texte 6"/>
          <p:cNvSpPr>
            <a:spLocks noGrp="1"/>
          </p:cNvSpPr>
          <p:nvPr>
            <p:ph type="body" sz="quarter" idx="11" hasCustomPrompt="1"/>
          </p:nvPr>
        </p:nvSpPr>
        <p:spPr>
          <a:xfrm>
            <a:off x="5898598" y="3396030"/>
            <a:ext cx="2916868" cy="1234967"/>
          </a:xfrm>
        </p:spPr>
        <p:txBody>
          <a:bodyPr/>
          <a:lstStyle>
            <a:lvl1pPr marL="0" indent="0">
              <a:spcBef>
                <a:spcPts val="0"/>
              </a:spcBef>
              <a:buFontTx/>
              <a:buNone/>
              <a:defRPr sz="1200" b="0">
                <a:solidFill>
                  <a:schemeClr val="bg1"/>
                </a:solidFill>
              </a:defRPr>
            </a:lvl1pPr>
          </a:lstStyle>
          <a:p>
            <a:pPr lvl="0"/>
            <a:r>
              <a:rPr lang="en-AU" noProof="0" dirty="0" smtClean="0"/>
              <a:t>Click to edit Master text styles</a:t>
            </a:r>
          </a:p>
        </p:txBody>
      </p:sp>
      <p:sp>
        <p:nvSpPr>
          <p:cNvPr id="8" name="Espace réservé du texte 2"/>
          <p:cNvSpPr>
            <a:spLocks noGrp="1"/>
          </p:cNvSpPr>
          <p:nvPr>
            <p:ph idx="1" hasCustomPrompt="1"/>
          </p:nvPr>
        </p:nvSpPr>
        <p:spPr>
          <a:xfrm>
            <a:off x="179515" y="696542"/>
            <a:ext cx="5578623"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grpSp>
        <p:nvGrpSpPr>
          <p:cNvPr id="19" name="Group 25"/>
          <p:cNvGrpSpPr/>
          <p:nvPr userDrawn="1"/>
        </p:nvGrpSpPr>
        <p:grpSpPr>
          <a:xfrm>
            <a:off x="7263121" y="4812382"/>
            <a:ext cx="1632238" cy="197318"/>
            <a:chOff x="2619375" y="-595312"/>
            <a:chExt cx="1785938" cy="215899"/>
          </a:xfrm>
        </p:grpSpPr>
        <p:sp>
          <p:nvSpPr>
            <p:cNvPr id="20"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1"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2"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3"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25705641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lide Title of section">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02049" y="1344553"/>
            <a:ext cx="4918023" cy="866897"/>
          </a:xfrm>
        </p:spPr>
        <p:txBody>
          <a:bodyPr/>
          <a:lstStyle>
            <a:lvl1pPr algn="l">
              <a:defRPr sz="2400" baseline="0">
                <a:solidFill>
                  <a:srgbClr val="333366"/>
                </a:solidFill>
              </a:defRPr>
            </a:lvl1pPr>
          </a:lstStyle>
          <a:p>
            <a:r>
              <a:rPr lang="en-AU" noProof="0" dirty="0" smtClean="0"/>
              <a:t>Click to edit Master title style</a:t>
            </a:r>
            <a:endParaRPr lang="fr-FR" dirty="0"/>
          </a:p>
        </p:txBody>
      </p:sp>
      <p:sp>
        <p:nvSpPr>
          <p:cNvPr id="24" name="Freeform 47"/>
          <p:cNvSpPr>
            <a:spLocks/>
          </p:cNvSpPr>
          <p:nvPr userDrawn="1"/>
        </p:nvSpPr>
        <p:spPr bwMode="auto">
          <a:xfrm>
            <a:off x="5210047" y="-519"/>
            <a:ext cx="3946694" cy="5178844"/>
          </a:xfrm>
          <a:custGeom>
            <a:avLst/>
            <a:gdLst>
              <a:gd name="T0" fmla="*/ 0 w 1237"/>
              <a:gd name="T1" fmla="*/ 1390 h 1746"/>
              <a:gd name="T2" fmla="*/ 33 w 1237"/>
              <a:gd name="T3" fmla="*/ 1746 h 1746"/>
              <a:gd name="T4" fmla="*/ 1237 w 1237"/>
              <a:gd name="T5" fmla="*/ 1746 h 1746"/>
              <a:gd name="T6" fmla="*/ 1237 w 1237"/>
              <a:gd name="T7" fmla="*/ 0 h 1746"/>
              <a:gd name="T8" fmla="*/ 584 w 1237"/>
              <a:gd name="T9" fmla="*/ 0 h 1746"/>
              <a:gd name="T10" fmla="*/ 0 w 1237"/>
              <a:gd name="T11" fmla="*/ 1390 h 1746"/>
              <a:gd name="connsiteX0" fmla="*/ 34 w 10770"/>
              <a:gd name="connsiteY0" fmla="*/ 7961 h 10400"/>
              <a:gd name="connsiteX1" fmla="*/ 100 w 10770"/>
              <a:gd name="connsiteY1" fmla="*/ 8577 h 10400"/>
              <a:gd name="connsiteX2" fmla="*/ 10034 w 10770"/>
              <a:gd name="connsiteY2" fmla="*/ 10000 h 10400"/>
              <a:gd name="connsiteX3" fmla="*/ 10034 w 10770"/>
              <a:gd name="connsiteY3" fmla="*/ 0 h 10400"/>
              <a:gd name="connsiteX4" fmla="*/ 4755 w 10770"/>
              <a:gd name="connsiteY4" fmla="*/ 0 h 10400"/>
              <a:gd name="connsiteX5" fmla="*/ 34 w 10770"/>
              <a:gd name="connsiteY5" fmla="*/ 7961 h 10400"/>
              <a:gd name="connsiteX0" fmla="*/ 34 w 10277"/>
              <a:gd name="connsiteY0" fmla="*/ 7961 h 9176"/>
              <a:gd name="connsiteX1" fmla="*/ 100 w 10277"/>
              <a:gd name="connsiteY1" fmla="*/ 8577 h 9176"/>
              <a:gd name="connsiteX2" fmla="*/ 9276 w 10277"/>
              <a:gd name="connsiteY2" fmla="*/ 8529 h 9176"/>
              <a:gd name="connsiteX3" fmla="*/ 10034 w 10277"/>
              <a:gd name="connsiteY3" fmla="*/ 0 h 9176"/>
              <a:gd name="connsiteX4" fmla="*/ 4755 w 10277"/>
              <a:gd name="connsiteY4" fmla="*/ 0 h 9176"/>
              <a:gd name="connsiteX5" fmla="*/ 34 w 10277"/>
              <a:gd name="connsiteY5" fmla="*/ 7961 h 9176"/>
              <a:gd name="connsiteX0" fmla="*/ 33 w 9764"/>
              <a:gd name="connsiteY0" fmla="*/ 8676 h 10304"/>
              <a:gd name="connsiteX1" fmla="*/ 97 w 9764"/>
              <a:gd name="connsiteY1" fmla="*/ 9347 h 10304"/>
              <a:gd name="connsiteX2" fmla="*/ 9026 w 9764"/>
              <a:gd name="connsiteY2" fmla="*/ 9295 h 10304"/>
              <a:gd name="connsiteX3" fmla="*/ 9764 w 9764"/>
              <a:gd name="connsiteY3" fmla="*/ 0 h 10304"/>
              <a:gd name="connsiteX4" fmla="*/ 4627 w 9764"/>
              <a:gd name="connsiteY4" fmla="*/ 0 h 10304"/>
              <a:gd name="connsiteX5" fmla="*/ 33 w 9764"/>
              <a:gd name="connsiteY5" fmla="*/ 8676 h 10304"/>
              <a:gd name="connsiteX0" fmla="*/ 34 w 10016"/>
              <a:gd name="connsiteY0" fmla="*/ 8420 h 9071"/>
              <a:gd name="connsiteX1" fmla="*/ 99 w 10016"/>
              <a:gd name="connsiteY1" fmla="*/ 9071 h 9071"/>
              <a:gd name="connsiteX2" fmla="*/ 9244 w 10016"/>
              <a:gd name="connsiteY2" fmla="*/ 9021 h 9071"/>
              <a:gd name="connsiteX3" fmla="*/ 10000 w 10016"/>
              <a:gd name="connsiteY3" fmla="*/ 0 h 9071"/>
              <a:gd name="connsiteX4" fmla="*/ 4739 w 10016"/>
              <a:gd name="connsiteY4" fmla="*/ 0 h 9071"/>
              <a:gd name="connsiteX5" fmla="*/ 34 w 10016"/>
              <a:gd name="connsiteY5" fmla="*/ 8420 h 9071"/>
              <a:gd name="connsiteX0" fmla="*/ 34 w 9984"/>
              <a:gd name="connsiteY0" fmla="*/ 9282 h 10000"/>
              <a:gd name="connsiteX1" fmla="*/ 99 w 9984"/>
              <a:gd name="connsiteY1" fmla="*/ 10000 h 10000"/>
              <a:gd name="connsiteX2" fmla="*/ 9229 w 9984"/>
              <a:gd name="connsiteY2" fmla="*/ 9945 h 10000"/>
              <a:gd name="connsiteX3" fmla="*/ 9984 w 9984"/>
              <a:gd name="connsiteY3" fmla="*/ 0 h 10000"/>
              <a:gd name="connsiteX4" fmla="*/ 4731 w 9984"/>
              <a:gd name="connsiteY4" fmla="*/ 0 h 10000"/>
              <a:gd name="connsiteX5" fmla="*/ 34 w 9984"/>
              <a:gd name="connsiteY5" fmla="*/ 9282 h 10000"/>
              <a:gd name="connsiteX0" fmla="*/ 34 w 10052"/>
              <a:gd name="connsiteY0" fmla="*/ 9282 h 10443"/>
              <a:gd name="connsiteX1" fmla="*/ 99 w 10052"/>
              <a:gd name="connsiteY1" fmla="*/ 10000 h 10443"/>
              <a:gd name="connsiteX2" fmla="*/ 9822 w 10052"/>
              <a:gd name="connsiteY2" fmla="*/ 10443 h 10443"/>
              <a:gd name="connsiteX3" fmla="*/ 10000 w 10052"/>
              <a:gd name="connsiteY3" fmla="*/ 0 h 10443"/>
              <a:gd name="connsiteX4" fmla="*/ 4739 w 10052"/>
              <a:gd name="connsiteY4" fmla="*/ 0 h 10443"/>
              <a:gd name="connsiteX5" fmla="*/ 34 w 10052"/>
              <a:gd name="connsiteY5" fmla="*/ 9282 h 10443"/>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9355"/>
              <a:gd name="connsiteY0" fmla="*/ 9282 h 10037"/>
              <a:gd name="connsiteX1" fmla="*/ 99 w 9355"/>
              <a:gd name="connsiteY1" fmla="*/ 10000 h 10037"/>
              <a:gd name="connsiteX2" fmla="*/ 9244 w 9355"/>
              <a:gd name="connsiteY2" fmla="*/ 10037 h 10037"/>
              <a:gd name="connsiteX3" fmla="*/ 9266 w 9355"/>
              <a:gd name="connsiteY3" fmla="*/ 37 h 10037"/>
              <a:gd name="connsiteX4" fmla="*/ 4739 w 9355"/>
              <a:gd name="connsiteY4" fmla="*/ 0 h 10037"/>
              <a:gd name="connsiteX5" fmla="*/ 34 w 9355"/>
              <a:gd name="connsiteY5" fmla="*/ 9282 h 10037"/>
              <a:gd name="connsiteX0" fmla="*/ 36 w 10063"/>
              <a:gd name="connsiteY0" fmla="*/ 9248 h 10000"/>
              <a:gd name="connsiteX1" fmla="*/ 106 w 10063"/>
              <a:gd name="connsiteY1" fmla="*/ 9963 h 10000"/>
              <a:gd name="connsiteX2" fmla="*/ 9881 w 10063"/>
              <a:gd name="connsiteY2" fmla="*/ 10000 h 10000"/>
              <a:gd name="connsiteX3" fmla="*/ 9905 w 10063"/>
              <a:gd name="connsiteY3" fmla="*/ 37 h 10000"/>
              <a:gd name="connsiteX4" fmla="*/ 5066 w 10063"/>
              <a:gd name="connsiteY4" fmla="*/ 0 h 10000"/>
              <a:gd name="connsiteX5" fmla="*/ 36 w 10063"/>
              <a:gd name="connsiteY5" fmla="*/ 9248 h 10000"/>
              <a:gd name="connsiteX0" fmla="*/ 36 w 11201"/>
              <a:gd name="connsiteY0" fmla="*/ 9248 h 10000"/>
              <a:gd name="connsiteX1" fmla="*/ 106 w 11201"/>
              <a:gd name="connsiteY1" fmla="*/ 9963 h 10000"/>
              <a:gd name="connsiteX2" fmla="*/ 9881 w 11201"/>
              <a:gd name="connsiteY2" fmla="*/ 10000 h 10000"/>
              <a:gd name="connsiteX3" fmla="*/ 9905 w 11201"/>
              <a:gd name="connsiteY3" fmla="*/ 37 h 10000"/>
              <a:gd name="connsiteX4" fmla="*/ 5066 w 11201"/>
              <a:gd name="connsiteY4" fmla="*/ 0 h 10000"/>
              <a:gd name="connsiteX5" fmla="*/ 36 w 11201"/>
              <a:gd name="connsiteY5" fmla="*/ 9248 h 10000"/>
              <a:gd name="connsiteX0" fmla="*/ 36 w 9905"/>
              <a:gd name="connsiteY0" fmla="*/ 9248 h 10000"/>
              <a:gd name="connsiteX1" fmla="*/ 106 w 9905"/>
              <a:gd name="connsiteY1" fmla="*/ 9963 h 10000"/>
              <a:gd name="connsiteX2" fmla="*/ 9881 w 9905"/>
              <a:gd name="connsiteY2" fmla="*/ 10000 h 10000"/>
              <a:gd name="connsiteX3" fmla="*/ 9905 w 9905"/>
              <a:gd name="connsiteY3" fmla="*/ 37 h 10000"/>
              <a:gd name="connsiteX4" fmla="*/ 5066 w 9905"/>
              <a:gd name="connsiteY4" fmla="*/ 0 h 10000"/>
              <a:gd name="connsiteX5" fmla="*/ 36 w 9905"/>
              <a:gd name="connsiteY5" fmla="*/ 9248 h 10000"/>
              <a:gd name="connsiteX0" fmla="*/ 37 w 10001"/>
              <a:gd name="connsiteY0" fmla="*/ 9248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9248 h 10000"/>
              <a:gd name="connsiteX0" fmla="*/ 37 w 10001"/>
              <a:gd name="connsiteY0" fmla="*/ 8311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8311 h 10000"/>
              <a:gd name="connsiteX0" fmla="*/ 0 w 9964"/>
              <a:gd name="connsiteY0" fmla="*/ 8311 h 10000"/>
              <a:gd name="connsiteX1" fmla="*/ 71 w 9964"/>
              <a:gd name="connsiteY1" fmla="*/ 9963 h 10000"/>
              <a:gd name="connsiteX2" fmla="*/ 9940 w 9964"/>
              <a:gd name="connsiteY2" fmla="*/ 10000 h 10000"/>
              <a:gd name="connsiteX3" fmla="*/ 9964 w 9964"/>
              <a:gd name="connsiteY3" fmla="*/ 37 h 10000"/>
              <a:gd name="connsiteX4" fmla="*/ 5079 w 9964"/>
              <a:gd name="connsiteY4" fmla="*/ 0 h 10000"/>
              <a:gd name="connsiteX5" fmla="*/ 0 w 9964"/>
              <a:gd name="connsiteY5" fmla="*/ 8311 h 10000"/>
              <a:gd name="connsiteX0" fmla="*/ 5129 w 10032"/>
              <a:gd name="connsiteY0" fmla="*/ 0 h 10000"/>
              <a:gd name="connsiteX1" fmla="*/ 103 w 10032"/>
              <a:gd name="connsiteY1" fmla="*/ 9963 h 10000"/>
              <a:gd name="connsiteX2" fmla="*/ 10008 w 10032"/>
              <a:gd name="connsiteY2" fmla="*/ 10000 h 10000"/>
              <a:gd name="connsiteX3" fmla="*/ 10032 w 10032"/>
              <a:gd name="connsiteY3" fmla="*/ 37 h 10000"/>
              <a:gd name="connsiteX4" fmla="*/ 5129 w 10032"/>
              <a:gd name="connsiteY4" fmla="*/ 0 h 10000"/>
              <a:gd name="connsiteX0" fmla="*/ 5162 w 10065"/>
              <a:gd name="connsiteY0" fmla="*/ 0 h 10000"/>
              <a:gd name="connsiteX1" fmla="*/ 136 w 10065"/>
              <a:gd name="connsiteY1" fmla="*/ 9963 h 10000"/>
              <a:gd name="connsiteX2" fmla="*/ 10041 w 10065"/>
              <a:gd name="connsiteY2" fmla="*/ 10000 h 10000"/>
              <a:gd name="connsiteX3" fmla="*/ 10065 w 10065"/>
              <a:gd name="connsiteY3" fmla="*/ 37 h 10000"/>
              <a:gd name="connsiteX4" fmla="*/ 5162 w 10065"/>
              <a:gd name="connsiteY4" fmla="*/ 0 h 10000"/>
              <a:gd name="connsiteX0" fmla="*/ 5174 w 10077"/>
              <a:gd name="connsiteY0" fmla="*/ 0 h 10000"/>
              <a:gd name="connsiteX1" fmla="*/ 148 w 10077"/>
              <a:gd name="connsiteY1" fmla="*/ 9963 h 10000"/>
              <a:gd name="connsiteX2" fmla="*/ 10053 w 10077"/>
              <a:gd name="connsiteY2" fmla="*/ 10000 h 10000"/>
              <a:gd name="connsiteX3" fmla="*/ 10077 w 10077"/>
              <a:gd name="connsiteY3" fmla="*/ 37 h 10000"/>
              <a:gd name="connsiteX4" fmla="*/ 5174 w 10077"/>
              <a:gd name="connsiteY4" fmla="*/ 0 h 10000"/>
              <a:gd name="connsiteX0" fmla="*/ 4965 w 9868"/>
              <a:gd name="connsiteY0" fmla="*/ 0 h 10000"/>
              <a:gd name="connsiteX1" fmla="*/ 156 w 9868"/>
              <a:gd name="connsiteY1" fmla="*/ 9963 h 10000"/>
              <a:gd name="connsiteX2" fmla="*/ 9844 w 9868"/>
              <a:gd name="connsiteY2" fmla="*/ 10000 h 10000"/>
              <a:gd name="connsiteX3" fmla="*/ 9868 w 9868"/>
              <a:gd name="connsiteY3" fmla="*/ 37 h 10000"/>
              <a:gd name="connsiteX4" fmla="*/ 4965 w 9868"/>
              <a:gd name="connsiteY4" fmla="*/ 0 h 10000"/>
              <a:gd name="connsiteX0" fmla="*/ 4977 w 9946"/>
              <a:gd name="connsiteY0" fmla="*/ 0 h 10000"/>
              <a:gd name="connsiteX1" fmla="*/ 104 w 9946"/>
              <a:gd name="connsiteY1" fmla="*/ 9963 h 10000"/>
              <a:gd name="connsiteX2" fmla="*/ 9922 w 9946"/>
              <a:gd name="connsiteY2" fmla="*/ 10000 h 10000"/>
              <a:gd name="connsiteX3" fmla="*/ 9946 w 9946"/>
              <a:gd name="connsiteY3" fmla="*/ 37 h 10000"/>
              <a:gd name="connsiteX4" fmla="*/ 4977 w 9946"/>
              <a:gd name="connsiteY4" fmla="*/ 0 h 10000"/>
              <a:gd name="connsiteX0" fmla="*/ 5026 w 10022"/>
              <a:gd name="connsiteY0" fmla="*/ 0 h 10000"/>
              <a:gd name="connsiteX1" fmla="*/ 127 w 10022"/>
              <a:gd name="connsiteY1" fmla="*/ 9963 h 10000"/>
              <a:gd name="connsiteX2" fmla="*/ 9998 w 10022"/>
              <a:gd name="connsiteY2" fmla="*/ 10000 h 10000"/>
              <a:gd name="connsiteX3" fmla="*/ 10022 w 10022"/>
              <a:gd name="connsiteY3" fmla="*/ 37 h 10000"/>
              <a:gd name="connsiteX4" fmla="*/ 5026 w 10022"/>
              <a:gd name="connsiteY4" fmla="*/ 0 h 10000"/>
              <a:gd name="connsiteX0" fmla="*/ 5168 w 10164"/>
              <a:gd name="connsiteY0" fmla="*/ 0 h 10000"/>
              <a:gd name="connsiteX1" fmla="*/ 122 w 10164"/>
              <a:gd name="connsiteY1" fmla="*/ 9963 h 10000"/>
              <a:gd name="connsiteX2" fmla="*/ 10140 w 10164"/>
              <a:gd name="connsiteY2" fmla="*/ 10000 h 10000"/>
              <a:gd name="connsiteX3" fmla="*/ 10164 w 10164"/>
              <a:gd name="connsiteY3" fmla="*/ 37 h 10000"/>
              <a:gd name="connsiteX4" fmla="*/ 5168 w 10164"/>
              <a:gd name="connsiteY4" fmla="*/ 0 h 10000"/>
              <a:gd name="connsiteX0" fmla="*/ 5168 w 10164"/>
              <a:gd name="connsiteY0" fmla="*/ 0 h 9987"/>
              <a:gd name="connsiteX1" fmla="*/ 122 w 10164"/>
              <a:gd name="connsiteY1" fmla="*/ 9963 h 9987"/>
              <a:gd name="connsiteX2" fmla="*/ 10140 w 10164"/>
              <a:gd name="connsiteY2" fmla="*/ 9987 h 9987"/>
              <a:gd name="connsiteX3" fmla="*/ 10164 w 10164"/>
              <a:gd name="connsiteY3" fmla="*/ 37 h 9987"/>
              <a:gd name="connsiteX4" fmla="*/ 5168 w 10164"/>
              <a:gd name="connsiteY4" fmla="*/ 0 h 9987"/>
              <a:gd name="connsiteX0" fmla="*/ 5085 w 10000"/>
              <a:gd name="connsiteY0" fmla="*/ 1 h 10001"/>
              <a:gd name="connsiteX1" fmla="*/ 120 w 10000"/>
              <a:gd name="connsiteY1" fmla="*/ 9977 h 10001"/>
              <a:gd name="connsiteX2" fmla="*/ 9976 w 10000"/>
              <a:gd name="connsiteY2" fmla="*/ 10001 h 10001"/>
              <a:gd name="connsiteX3" fmla="*/ 10000 w 10000"/>
              <a:gd name="connsiteY3" fmla="*/ 0 h 10001"/>
              <a:gd name="connsiteX4" fmla="*/ 5085 w 10000"/>
              <a:gd name="connsiteY4" fmla="*/ 1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1">
                <a:moveTo>
                  <a:pt x="5085" y="1"/>
                </a:moveTo>
                <a:cubicBezTo>
                  <a:pt x="2196" y="2118"/>
                  <a:pt x="-623" y="5218"/>
                  <a:pt x="120" y="9977"/>
                </a:cubicBezTo>
                <a:lnTo>
                  <a:pt x="9976" y="10001"/>
                </a:lnTo>
                <a:cubicBezTo>
                  <a:pt x="9988" y="5013"/>
                  <a:pt x="9992" y="3325"/>
                  <a:pt x="10000" y="0"/>
                </a:cubicBezTo>
                <a:lnTo>
                  <a:pt x="5085" y="1"/>
                </a:lnTo>
                <a:close/>
              </a:path>
            </a:pathLst>
          </a:custGeom>
          <a:solidFill>
            <a:srgbClr val="5DBFD4"/>
          </a:solidFill>
          <a:ln>
            <a:noFill/>
          </a:ln>
        </p:spPr>
        <p:txBody>
          <a:bodyPr vert="horz" wrap="square" lIns="91440" tIns="45720" rIns="91440" bIns="45720" numCol="1" anchor="t" anchorCtr="0" compatLnSpc="1">
            <a:prstTxWarp prst="textNoShape">
              <a:avLst/>
            </a:prstTxWarp>
          </a:bodyPr>
          <a:lstStyle/>
          <a:p>
            <a:endParaRPr lang="en-AU"/>
          </a:p>
        </p:txBody>
      </p:sp>
      <p:sp>
        <p:nvSpPr>
          <p:cNvPr id="31" name="Rectangle 1030"/>
          <p:cNvSpPr>
            <a:spLocks noChangeArrowheads="1"/>
          </p:cNvSpPr>
          <p:nvPr userDrawn="1"/>
        </p:nvSpPr>
        <p:spPr bwMode="auto">
          <a:xfrm>
            <a:off x="219119" y="4819429"/>
            <a:ext cx="4403725" cy="136525"/>
          </a:xfrm>
          <a:prstGeom prst="rect">
            <a:avLst/>
          </a:prstGeom>
          <a:noFill/>
          <a:ln>
            <a:noFill/>
          </a:ln>
          <a:effectLst/>
          <a:extLst/>
        </p:spPr>
        <p:txBody>
          <a:bodyPr tIns="0" bIns="0">
            <a:noAutofit/>
          </a:bodyPr>
          <a:lstStyle/>
          <a:p>
            <a:pPr algn="l"/>
            <a:r>
              <a:rPr lang="en-AU" sz="900" dirty="0" smtClean="0">
                <a:solidFill>
                  <a:schemeClr val="tx1"/>
                </a:solidFill>
                <a:latin typeface="Century Gothic" pitchFamily="34" charset="0"/>
              </a:rPr>
              <a:t>www.thalesgroup.com</a:t>
            </a:r>
            <a:endParaRPr lang="en-AU" sz="900" dirty="0">
              <a:solidFill>
                <a:schemeClr val="tx1"/>
              </a:solidFill>
              <a:latin typeface="Century Gothic" pitchFamily="34" charset="0"/>
            </a:endParaRPr>
          </a:p>
        </p:txBody>
      </p:sp>
      <p:sp>
        <p:nvSpPr>
          <p:cNvPr id="32" name="Sous-titre 2"/>
          <p:cNvSpPr>
            <a:spLocks noGrp="1"/>
          </p:cNvSpPr>
          <p:nvPr>
            <p:ph type="subTitle" idx="1" hasCustomPrompt="1"/>
          </p:nvPr>
        </p:nvSpPr>
        <p:spPr>
          <a:xfrm>
            <a:off x="302049" y="2019650"/>
            <a:ext cx="4918023" cy="307777"/>
          </a:xfrm>
        </p:spPr>
        <p:txBody>
          <a:bodyPr anchor="t" anchorCtr="0">
            <a:spAutoFit/>
          </a:bodyPr>
          <a:lstStyle>
            <a:lvl1pPr marL="0" indent="0" algn="l">
              <a:lnSpc>
                <a:spcPct val="100000"/>
              </a:lnSpc>
              <a:spcBef>
                <a:spcPts val="0"/>
              </a:spcBef>
              <a:spcAft>
                <a:spcPts val="0"/>
              </a:spcAft>
              <a:buNone/>
              <a:defRPr sz="1400" b="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edit Master subtitle text style</a:t>
            </a:r>
          </a:p>
        </p:txBody>
      </p:sp>
      <p:sp>
        <p:nvSpPr>
          <p:cNvPr id="6" name="Espace réservé du texte 5"/>
          <p:cNvSpPr>
            <a:spLocks noGrp="1"/>
          </p:cNvSpPr>
          <p:nvPr>
            <p:ph type="body" sz="quarter" idx="10" hasCustomPrompt="1"/>
          </p:nvPr>
        </p:nvSpPr>
        <p:spPr>
          <a:xfrm>
            <a:off x="302049" y="2502958"/>
            <a:ext cx="4918022" cy="1751542"/>
          </a:xfrm>
        </p:spPr>
        <p:txBody>
          <a:bodyPr/>
          <a:lstStyle>
            <a:lvl1pPr marL="0" indent="0" algn="l">
              <a:spcBef>
                <a:spcPts val="0"/>
              </a:spcBef>
              <a:buFontTx/>
              <a:buNone/>
              <a:defRPr sz="1400" b="0">
                <a:solidFill>
                  <a:srgbClr val="505050"/>
                </a:solidFill>
              </a:defRPr>
            </a:lvl1pPr>
            <a:lvl2pPr marL="0" indent="0" algn="l">
              <a:buFontTx/>
              <a:buNone/>
              <a:defRPr/>
            </a:lvl2pPr>
            <a:lvl3pPr marL="0" indent="0" algn="l">
              <a:buFontTx/>
              <a:buNone/>
              <a:defRPr/>
            </a:lvl3pPr>
            <a:lvl4pPr marL="0" indent="0" algn="l">
              <a:buFontTx/>
              <a:buNone/>
              <a:defRPr/>
            </a:lvl4pPr>
            <a:lvl5pPr marL="0" indent="0" algn="l">
              <a:buFontTx/>
              <a:buNone/>
              <a:defRPr/>
            </a:lvl5pPr>
          </a:lstStyle>
          <a:p>
            <a:r>
              <a:rPr lang="en-AU" dirty="0" smtClean="0"/>
              <a:t>Click to edit Master subtitle style</a:t>
            </a:r>
          </a:p>
        </p:txBody>
      </p:sp>
      <p:sp>
        <p:nvSpPr>
          <p:cNvPr id="10" name="Picture Placeholder 2"/>
          <p:cNvSpPr>
            <a:spLocks noGrp="1"/>
          </p:cNvSpPr>
          <p:nvPr>
            <p:ph type="pic" sz="quarter" idx="11" hasCustomPrompt="1"/>
          </p:nvPr>
        </p:nvSpPr>
        <p:spPr bwMode="auto">
          <a:xfrm>
            <a:off x="5501950" y="-9525"/>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txBody>
          <a:bodyPr lIns="432000" anchor="ctr" anchorCtr="0"/>
          <a:lstStyle>
            <a:lvl1pPr marL="0" indent="0" algn="ctr">
              <a:buFontTx/>
              <a:buNone/>
              <a:defRPr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
        <p:nvSpPr>
          <p:cNvPr id="13" name="Rectangle 12"/>
          <p:cNvSpPr/>
          <p:nvPr userDrawn="1"/>
        </p:nvSpPr>
        <p:spPr bwMode="auto">
          <a:xfrm>
            <a:off x="200847" y="1609906"/>
            <a:ext cx="96122" cy="360000"/>
          </a:xfrm>
          <a:prstGeom prst="rect">
            <a:avLst/>
          </a:prstGeom>
          <a:solidFill>
            <a:srgbClr val="5DBFD4"/>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400" b="0" i="0" u="none" strike="noStrike" cap="none" normalizeH="0" baseline="0" smtClean="0">
              <a:ln>
                <a:noFill/>
              </a:ln>
              <a:solidFill>
                <a:srgbClr val="323265"/>
              </a:solidFill>
              <a:effectLst/>
              <a:latin typeface="Arial" charset="0"/>
              <a:cs typeface="Arial" charset="0"/>
            </a:endParaRPr>
          </a:p>
        </p:txBody>
      </p:sp>
      <p:pic>
        <p:nvPicPr>
          <p:cNvPr id="12" name="Image 11" descr="logo_thales.png"/>
          <p:cNvPicPr>
            <a:picLocks noChangeAspect="1"/>
          </p:cNvPicPr>
          <p:nvPr userDrawn="1"/>
        </p:nvPicPr>
        <p:blipFill rotWithShape="1">
          <a:blip r:embed="rId2" cstate="screen">
            <a:extLst>
              <a:ext uri="{28A0092B-C50C-407E-A947-70E740481C1C}">
                <a14:useLocalDpi xmlns:a14="http://schemas.microsoft.com/office/drawing/2010/main"/>
              </a:ext>
            </a:extLst>
          </a:blip>
          <a:srcRect l="9051" t="36000" r="9051" b="36000"/>
          <a:stretch/>
        </p:blipFill>
        <p:spPr>
          <a:xfrm>
            <a:off x="235940" y="165679"/>
            <a:ext cx="2337181" cy="449458"/>
          </a:xfrm>
          <a:prstGeom prst="rect">
            <a:avLst/>
          </a:prstGeom>
        </p:spPr>
      </p:pic>
      <p:sp>
        <p:nvSpPr>
          <p:cNvPr id="14" name="ZoneTexte 11"/>
          <p:cNvSpPr txBox="1">
            <a:spLocks noChangeArrowheads="1"/>
          </p:cNvSpPr>
          <p:nvPr userDrawn="1"/>
        </p:nvSpPr>
        <p:spPr bwMode="auto">
          <a:xfrm>
            <a:off x="3707904" y="4743700"/>
            <a:ext cx="1728192" cy="185756"/>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p:txBody>
      </p:sp>
    </p:spTree>
    <p:extLst>
      <p:ext uri="{BB962C8B-B14F-4D97-AF65-F5344CB8AC3E}">
        <p14:creationId xmlns:p14="http://schemas.microsoft.com/office/powerpoint/2010/main" val="293143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Title and Content">
    <p:spTree>
      <p:nvGrpSpPr>
        <p:cNvPr id="1" name=""/>
        <p:cNvGrpSpPr/>
        <p:nvPr/>
      </p:nvGrpSpPr>
      <p:grpSpPr>
        <a:xfrm>
          <a:off x="0" y="0"/>
          <a:ext cx="0" cy="0"/>
          <a:chOff x="0" y="0"/>
          <a:chExt cx="0" cy="0"/>
        </a:xfrm>
      </p:grpSpPr>
      <p:sp>
        <p:nvSpPr>
          <p:cNvPr id="10"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C84B1B"/>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11"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2"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style</a:t>
            </a:r>
            <a:endParaRPr lang="fr-FR" dirty="0"/>
          </a:p>
        </p:txBody>
      </p:sp>
      <p:sp>
        <p:nvSpPr>
          <p:cNvPr id="7" name="Espace réservé du texte 6"/>
          <p:cNvSpPr>
            <a:spLocks noGrp="1"/>
          </p:cNvSpPr>
          <p:nvPr>
            <p:ph type="body" sz="quarter" idx="11" hasCustomPrompt="1"/>
          </p:nvPr>
        </p:nvSpPr>
        <p:spPr>
          <a:xfrm>
            <a:off x="5501950" y="3396030"/>
            <a:ext cx="3313517" cy="1234967"/>
          </a:xfrm>
        </p:spPr>
        <p:txBody>
          <a:bodyPr/>
          <a:lstStyle>
            <a:lvl1pPr marL="0" indent="0" algn="r">
              <a:spcBef>
                <a:spcPts val="0"/>
              </a:spcBef>
              <a:buFontTx/>
              <a:buNone/>
              <a:defRPr sz="1200" b="0">
                <a:solidFill>
                  <a:srgbClr val="FFFFFF"/>
                </a:solidFill>
              </a:defRPr>
            </a:lvl1pPr>
          </a:lstStyle>
          <a:p>
            <a:pPr lvl="0"/>
            <a:r>
              <a:rPr lang="en-AU" noProof="0" dirty="0" smtClean="0"/>
              <a:t>Click to edit Master text styles</a:t>
            </a:r>
          </a:p>
        </p:txBody>
      </p:sp>
      <p:sp>
        <p:nvSpPr>
          <p:cNvPr id="6" name="Picture Placeholder 3"/>
          <p:cNvSpPr>
            <a:spLocks noGrp="1"/>
          </p:cNvSpPr>
          <p:nvPr>
            <p:ph type="pic" sz="quarter" idx="10" hasCustomPrompt="1"/>
          </p:nvPr>
        </p:nvSpPr>
        <p:spPr bwMode="auto">
          <a:xfrm>
            <a:off x="4934169" y="865130"/>
            <a:ext cx="1913083" cy="134969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 to placeholder</a:t>
            </a:r>
            <a:endParaRPr lang="en-AU" dirty="0"/>
          </a:p>
        </p:txBody>
      </p:sp>
      <p:sp>
        <p:nvSpPr>
          <p:cNvPr id="8" name="Picture Placeholder 3"/>
          <p:cNvSpPr>
            <a:spLocks noGrp="1"/>
          </p:cNvSpPr>
          <p:nvPr>
            <p:ph type="pic" sz="quarter" idx="16" hasCustomPrompt="1"/>
          </p:nvPr>
        </p:nvSpPr>
        <p:spPr bwMode="auto">
          <a:xfrm>
            <a:off x="6904737" y="1914673"/>
            <a:ext cx="1913083" cy="134969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 to placeholder</a:t>
            </a:r>
            <a:endParaRPr lang="en-AU" dirty="0"/>
          </a:p>
        </p:txBody>
      </p:sp>
      <p:sp>
        <p:nvSpPr>
          <p:cNvPr id="9" name="Espace réservé du texte 2"/>
          <p:cNvSpPr>
            <a:spLocks noGrp="1"/>
          </p:cNvSpPr>
          <p:nvPr>
            <p:ph idx="1" hasCustomPrompt="1"/>
          </p:nvPr>
        </p:nvSpPr>
        <p:spPr>
          <a:xfrm>
            <a:off x="179515" y="696542"/>
            <a:ext cx="4639968"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grpSp>
        <p:nvGrpSpPr>
          <p:cNvPr id="21" name="Group 25"/>
          <p:cNvGrpSpPr/>
          <p:nvPr userDrawn="1"/>
        </p:nvGrpSpPr>
        <p:grpSpPr>
          <a:xfrm>
            <a:off x="7263121" y="4812382"/>
            <a:ext cx="1632238" cy="197318"/>
            <a:chOff x="2619375" y="-595312"/>
            <a:chExt cx="1785938" cy="215899"/>
          </a:xfrm>
        </p:grpSpPr>
        <p:sp>
          <p:nvSpPr>
            <p:cNvPr id="22"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3"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7"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8"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207022194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Title and Content">
    <p:spTree>
      <p:nvGrpSpPr>
        <p:cNvPr id="1" name=""/>
        <p:cNvGrpSpPr/>
        <p:nvPr/>
      </p:nvGrpSpPr>
      <p:grpSpPr>
        <a:xfrm>
          <a:off x="0" y="0"/>
          <a:ext cx="0" cy="0"/>
          <a:chOff x="0" y="0"/>
          <a:chExt cx="0" cy="0"/>
        </a:xfrm>
      </p:grpSpPr>
      <p:sp>
        <p:nvSpPr>
          <p:cNvPr id="7"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C84B1B"/>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8"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3"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style</a:t>
            </a:r>
            <a:endParaRPr lang="fr-FR" dirty="0"/>
          </a:p>
        </p:txBody>
      </p:sp>
      <p:sp>
        <p:nvSpPr>
          <p:cNvPr id="9" name="Picture Placeholder 3"/>
          <p:cNvSpPr>
            <a:spLocks noGrp="1"/>
          </p:cNvSpPr>
          <p:nvPr>
            <p:ph type="pic" sz="quarter" idx="10" hasCustomPrompt="1"/>
          </p:nvPr>
        </p:nvSpPr>
        <p:spPr bwMode="auto">
          <a:xfrm>
            <a:off x="7079796" y="842794"/>
            <a:ext cx="1735593" cy="122447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200" b="0">
                <a:solidFill>
                  <a:schemeClr val="bg1"/>
                </a:solidFill>
              </a:defRPr>
            </a:lvl1pPr>
          </a:lstStyle>
          <a:p>
            <a:r>
              <a:rPr lang="en-AU" dirty="0" smtClean="0"/>
              <a:t>Click icon to add image to placeholder</a:t>
            </a:r>
            <a:endParaRPr lang="en-AU" dirty="0"/>
          </a:p>
        </p:txBody>
      </p:sp>
      <p:sp>
        <p:nvSpPr>
          <p:cNvPr id="10" name="Picture Placeholder 3"/>
          <p:cNvSpPr>
            <a:spLocks noGrp="1"/>
          </p:cNvSpPr>
          <p:nvPr>
            <p:ph type="pic" sz="quarter" idx="12" hasCustomPrompt="1"/>
          </p:nvPr>
        </p:nvSpPr>
        <p:spPr bwMode="auto">
          <a:xfrm>
            <a:off x="7079796" y="2124658"/>
            <a:ext cx="1735593" cy="122447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200" b="0">
                <a:solidFill>
                  <a:schemeClr val="bg1"/>
                </a:solidFill>
              </a:defRPr>
            </a:lvl1pPr>
          </a:lstStyle>
          <a:p>
            <a:r>
              <a:rPr lang="en-AU" dirty="0" smtClean="0"/>
              <a:t>Click icon to add image to placeholder</a:t>
            </a:r>
            <a:endParaRPr lang="en-AU" dirty="0"/>
          </a:p>
        </p:txBody>
      </p:sp>
      <p:sp>
        <p:nvSpPr>
          <p:cNvPr id="11" name="Picture Placeholder 3"/>
          <p:cNvSpPr>
            <a:spLocks noGrp="1"/>
          </p:cNvSpPr>
          <p:nvPr>
            <p:ph type="pic" sz="quarter" idx="13" hasCustomPrompt="1"/>
          </p:nvPr>
        </p:nvSpPr>
        <p:spPr bwMode="auto">
          <a:xfrm>
            <a:off x="7079796" y="3406522"/>
            <a:ext cx="1735593" cy="122447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200" b="0">
                <a:solidFill>
                  <a:schemeClr val="bg1"/>
                </a:solidFill>
              </a:defRPr>
            </a:lvl1pPr>
          </a:lstStyle>
          <a:p>
            <a:r>
              <a:rPr lang="en-AU" dirty="0" smtClean="0"/>
              <a:t>Click icon to add image to placeholder</a:t>
            </a:r>
            <a:endParaRPr lang="en-AU" dirty="0"/>
          </a:p>
        </p:txBody>
      </p:sp>
      <p:sp>
        <p:nvSpPr>
          <p:cNvPr id="12" name="Espace réservé du texte 2"/>
          <p:cNvSpPr>
            <a:spLocks noGrp="1"/>
          </p:cNvSpPr>
          <p:nvPr>
            <p:ph idx="1" hasCustomPrompt="1"/>
          </p:nvPr>
        </p:nvSpPr>
        <p:spPr>
          <a:xfrm>
            <a:off x="179515" y="696542"/>
            <a:ext cx="5322434"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sp>
        <p:nvSpPr>
          <p:cNvPr id="22" name="Espace réservé du texte 6"/>
          <p:cNvSpPr>
            <a:spLocks noGrp="1"/>
          </p:cNvSpPr>
          <p:nvPr>
            <p:ph type="body" sz="quarter" idx="11" hasCustomPrompt="1"/>
          </p:nvPr>
        </p:nvSpPr>
        <p:spPr>
          <a:xfrm>
            <a:off x="5509838" y="1964218"/>
            <a:ext cx="1502469" cy="2666779"/>
          </a:xfrm>
        </p:spPr>
        <p:txBody>
          <a:bodyPr anchor="b" anchorCtr="0"/>
          <a:lstStyle>
            <a:lvl1pPr marL="0" indent="0" algn="r">
              <a:spcBef>
                <a:spcPts val="0"/>
              </a:spcBef>
              <a:buFontTx/>
              <a:buNone/>
              <a:defRPr sz="1200" b="0">
                <a:solidFill>
                  <a:srgbClr val="FFFFFF"/>
                </a:solidFill>
              </a:defRPr>
            </a:lvl1pPr>
          </a:lstStyle>
          <a:p>
            <a:pPr lvl="0"/>
            <a:r>
              <a:rPr lang="en-AU" noProof="0" dirty="0" smtClean="0"/>
              <a:t>Click to edit Master text styles</a:t>
            </a:r>
          </a:p>
        </p:txBody>
      </p:sp>
      <p:grpSp>
        <p:nvGrpSpPr>
          <p:cNvPr id="23" name="Group 25"/>
          <p:cNvGrpSpPr/>
          <p:nvPr userDrawn="1"/>
        </p:nvGrpSpPr>
        <p:grpSpPr>
          <a:xfrm>
            <a:off x="7263121" y="4812382"/>
            <a:ext cx="1632238" cy="197318"/>
            <a:chOff x="2619375" y="-595312"/>
            <a:chExt cx="1785938" cy="215899"/>
          </a:xfrm>
        </p:grpSpPr>
        <p:sp>
          <p:nvSpPr>
            <p:cNvPr id="24"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7"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8"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9"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30"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30004094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 Title and Content">
    <p:spTree>
      <p:nvGrpSpPr>
        <p:cNvPr id="1" name=""/>
        <p:cNvGrpSpPr/>
        <p:nvPr/>
      </p:nvGrpSpPr>
      <p:grpSpPr>
        <a:xfrm>
          <a:off x="0" y="0"/>
          <a:ext cx="0" cy="0"/>
          <a:chOff x="0" y="0"/>
          <a:chExt cx="0" cy="0"/>
        </a:xfrm>
      </p:grpSpPr>
      <p:sp>
        <p:nvSpPr>
          <p:cNvPr id="13"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4"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5"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C84B1B"/>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style</a:t>
            </a:r>
            <a:endParaRPr lang="fr-FR" dirty="0"/>
          </a:p>
        </p:txBody>
      </p:sp>
      <p:sp>
        <p:nvSpPr>
          <p:cNvPr id="30" name="Espace réservé du texte 2"/>
          <p:cNvSpPr>
            <a:spLocks noGrp="1"/>
          </p:cNvSpPr>
          <p:nvPr>
            <p:ph idx="1" hasCustomPrompt="1"/>
          </p:nvPr>
        </p:nvSpPr>
        <p:spPr>
          <a:xfrm>
            <a:off x="179515" y="696542"/>
            <a:ext cx="5322434"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sp>
        <p:nvSpPr>
          <p:cNvPr id="32" name="Espace réservé du texte 6"/>
          <p:cNvSpPr>
            <a:spLocks noGrp="1"/>
          </p:cNvSpPr>
          <p:nvPr>
            <p:ph type="body" sz="quarter" idx="11" hasCustomPrompt="1"/>
          </p:nvPr>
        </p:nvSpPr>
        <p:spPr>
          <a:xfrm>
            <a:off x="5509837" y="696543"/>
            <a:ext cx="3431610" cy="3934454"/>
          </a:xfrm>
        </p:spPr>
        <p:txBody>
          <a:bodyPr anchor="ctr" anchorCtr="0"/>
          <a:lstStyle>
            <a:lvl1pPr marL="0" indent="0" algn="r">
              <a:buFontTx/>
              <a:buNone/>
              <a:defRPr sz="1600" b="1" baseline="0">
                <a:solidFill>
                  <a:srgbClr val="FFFFFF"/>
                </a:solidFill>
              </a:defRPr>
            </a:lvl1pPr>
          </a:lstStyle>
          <a:p>
            <a:pPr lvl="0"/>
            <a:r>
              <a:rPr lang="en-AU" noProof="0" dirty="0" smtClean="0"/>
              <a:t>Click to edit Master text styles</a:t>
            </a:r>
          </a:p>
        </p:txBody>
      </p:sp>
      <p:grpSp>
        <p:nvGrpSpPr>
          <p:cNvPr id="17" name="Group 25"/>
          <p:cNvGrpSpPr/>
          <p:nvPr userDrawn="1"/>
        </p:nvGrpSpPr>
        <p:grpSpPr>
          <a:xfrm>
            <a:off x="7263121" y="4812382"/>
            <a:ext cx="1632238" cy="197318"/>
            <a:chOff x="2619375" y="-595312"/>
            <a:chExt cx="1785938" cy="215899"/>
          </a:xfrm>
        </p:grpSpPr>
        <p:sp>
          <p:nvSpPr>
            <p:cNvPr id="18"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19"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0"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1"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2"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31"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33"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372258921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 Title and Content">
    <p:spTree>
      <p:nvGrpSpPr>
        <p:cNvPr id="1" name=""/>
        <p:cNvGrpSpPr/>
        <p:nvPr/>
      </p:nvGrpSpPr>
      <p:grpSpPr>
        <a:xfrm>
          <a:off x="0" y="0"/>
          <a:ext cx="0" cy="0"/>
          <a:chOff x="0" y="0"/>
          <a:chExt cx="0" cy="0"/>
        </a:xfrm>
      </p:grpSpPr>
      <p:sp>
        <p:nvSpPr>
          <p:cNvPr id="13"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14"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grpSp>
        <p:nvGrpSpPr>
          <p:cNvPr id="16" name="Group 25"/>
          <p:cNvGrpSpPr/>
          <p:nvPr userDrawn="1"/>
        </p:nvGrpSpPr>
        <p:grpSpPr>
          <a:xfrm>
            <a:off x="7256329" y="4879328"/>
            <a:ext cx="1692409" cy="153444"/>
            <a:chOff x="2619375" y="-595312"/>
            <a:chExt cx="1785938" cy="215899"/>
          </a:xfrm>
        </p:grpSpPr>
        <p:sp>
          <p:nvSpPr>
            <p:cNvPr id="23"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7"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8"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9"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
        <p:nvSpPr>
          <p:cNvPr id="2" name="Titre 1"/>
          <p:cNvSpPr>
            <a:spLocks noGrp="1"/>
          </p:cNvSpPr>
          <p:nvPr>
            <p:ph type="title" hasCustomPrompt="1"/>
          </p:nvPr>
        </p:nvSpPr>
        <p:spPr/>
        <p:txBody>
          <a:bodyPr/>
          <a:lstStyle/>
          <a:p>
            <a:r>
              <a:rPr lang="en-AU" noProof="0" dirty="0" smtClean="0"/>
              <a:t>Click to edit Master title style</a:t>
            </a:r>
            <a:endParaRPr lang="fr-FR" dirty="0"/>
          </a:p>
        </p:txBody>
      </p:sp>
      <p:sp>
        <p:nvSpPr>
          <p:cNvPr id="30" name="Espace réservé du texte 2"/>
          <p:cNvSpPr>
            <a:spLocks noGrp="1"/>
          </p:cNvSpPr>
          <p:nvPr>
            <p:ph idx="1" hasCustomPrompt="1"/>
          </p:nvPr>
        </p:nvSpPr>
        <p:spPr>
          <a:xfrm>
            <a:off x="179515" y="696542"/>
            <a:ext cx="5322434"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sp>
        <p:nvSpPr>
          <p:cNvPr id="18" name="Picture Placeholder 2"/>
          <p:cNvSpPr>
            <a:spLocks noGrp="1"/>
          </p:cNvSpPr>
          <p:nvPr>
            <p:ph type="pic" sz="quarter" idx="10" hasCustomPrompt="1"/>
          </p:nvPr>
        </p:nvSpPr>
        <p:spPr bwMode="auto">
          <a:xfrm>
            <a:off x="5501950" y="-9525"/>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txBody>
          <a:bodyPr lIns="432000" anchor="ctr" anchorCtr="0"/>
          <a:lstStyle>
            <a:lvl1pPr marL="0" indent="0" algn="ctr">
              <a:buFontTx/>
              <a:buNone/>
              <a:defRPr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Tree>
    <p:extLst>
      <p:ext uri="{BB962C8B-B14F-4D97-AF65-F5344CB8AC3E}">
        <p14:creationId xmlns:p14="http://schemas.microsoft.com/office/powerpoint/2010/main" val="3170834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AU" noProof="0" dirty="0" smtClean="0"/>
              <a:t>Click to edit Master title style</a:t>
            </a:r>
            <a:endParaRPr lang="fr-FR" dirty="0"/>
          </a:p>
        </p:txBody>
      </p:sp>
      <p:sp>
        <p:nvSpPr>
          <p:cNvPr id="3" name="Espace réservé du contenu 2"/>
          <p:cNvSpPr>
            <a:spLocks noGrp="1"/>
          </p:cNvSpPr>
          <p:nvPr>
            <p:ph sz="half" idx="1" hasCustomPrompt="1"/>
          </p:nvPr>
        </p:nvSpPr>
        <p:spPr>
          <a:xfrm>
            <a:off x="457200" y="720927"/>
            <a:ext cx="4038600" cy="3917467"/>
          </a:xfrm>
        </p:spPr>
        <p:txBody>
          <a:bodyPr/>
          <a:lstStyle>
            <a:lvl1pPr>
              <a:defRPr sz="1600"/>
            </a:lvl1pPr>
            <a:lvl2pPr>
              <a:defRPr sz="14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sp>
        <p:nvSpPr>
          <p:cNvPr id="4" name="Espace réservé du contenu 3"/>
          <p:cNvSpPr>
            <a:spLocks noGrp="1"/>
          </p:cNvSpPr>
          <p:nvPr>
            <p:ph sz="half" idx="2" hasCustomPrompt="1"/>
          </p:nvPr>
        </p:nvSpPr>
        <p:spPr>
          <a:xfrm>
            <a:off x="4648200" y="720927"/>
            <a:ext cx="4038600" cy="3917467"/>
          </a:xfrm>
        </p:spPr>
        <p:txBody>
          <a:bodyPr/>
          <a:lstStyle>
            <a:lvl1pPr>
              <a:defRPr sz="1600"/>
            </a:lvl1pPr>
            <a:lvl2pPr>
              <a:defRPr sz="14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spTree>
    <p:extLst>
      <p:ext uri="{BB962C8B-B14F-4D97-AF65-F5344CB8AC3E}">
        <p14:creationId xmlns:p14="http://schemas.microsoft.com/office/powerpoint/2010/main" val="3600969811"/>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AU" noProof="0" dirty="0" smtClean="0"/>
              <a:t>Click to edit Master title style</a:t>
            </a:r>
            <a:endParaRPr lang="fr-FR" dirty="0"/>
          </a:p>
        </p:txBody>
      </p:sp>
    </p:spTree>
    <p:extLst>
      <p:ext uri="{BB962C8B-B14F-4D97-AF65-F5344CB8AC3E}">
        <p14:creationId xmlns:p14="http://schemas.microsoft.com/office/powerpoint/2010/main" val="130311671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 Slide 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02049" y="1007215"/>
            <a:ext cx="4918023" cy="3190787"/>
          </a:xfrm>
        </p:spPr>
        <p:txBody>
          <a:bodyPr/>
          <a:lstStyle>
            <a:lvl1pPr algn="l">
              <a:defRPr sz="2600">
                <a:solidFill>
                  <a:srgbClr val="C84B1B"/>
                </a:solidFill>
              </a:defRPr>
            </a:lvl1pPr>
          </a:lstStyle>
          <a:p>
            <a:r>
              <a:rPr lang="en-AU" noProof="0" dirty="0" smtClean="0"/>
              <a:t>Click to edit Master </a:t>
            </a:r>
            <a:br>
              <a:rPr lang="en-AU" noProof="0" dirty="0" smtClean="0"/>
            </a:br>
            <a:r>
              <a:rPr lang="en-AU" noProof="0" dirty="0" smtClean="0"/>
              <a:t>title style</a:t>
            </a:r>
            <a:endParaRPr lang="fr-FR" dirty="0"/>
          </a:p>
        </p:txBody>
      </p:sp>
      <p:sp>
        <p:nvSpPr>
          <p:cNvPr id="24" name="Freeform 47"/>
          <p:cNvSpPr>
            <a:spLocks/>
          </p:cNvSpPr>
          <p:nvPr userDrawn="1"/>
        </p:nvSpPr>
        <p:spPr bwMode="auto">
          <a:xfrm>
            <a:off x="5210047" y="-519"/>
            <a:ext cx="3946694" cy="5178844"/>
          </a:xfrm>
          <a:custGeom>
            <a:avLst/>
            <a:gdLst>
              <a:gd name="T0" fmla="*/ 0 w 1237"/>
              <a:gd name="T1" fmla="*/ 1390 h 1746"/>
              <a:gd name="T2" fmla="*/ 33 w 1237"/>
              <a:gd name="T3" fmla="*/ 1746 h 1746"/>
              <a:gd name="T4" fmla="*/ 1237 w 1237"/>
              <a:gd name="T5" fmla="*/ 1746 h 1746"/>
              <a:gd name="T6" fmla="*/ 1237 w 1237"/>
              <a:gd name="T7" fmla="*/ 0 h 1746"/>
              <a:gd name="T8" fmla="*/ 584 w 1237"/>
              <a:gd name="T9" fmla="*/ 0 h 1746"/>
              <a:gd name="T10" fmla="*/ 0 w 1237"/>
              <a:gd name="T11" fmla="*/ 1390 h 1746"/>
              <a:gd name="connsiteX0" fmla="*/ 34 w 10770"/>
              <a:gd name="connsiteY0" fmla="*/ 7961 h 10400"/>
              <a:gd name="connsiteX1" fmla="*/ 100 w 10770"/>
              <a:gd name="connsiteY1" fmla="*/ 8577 h 10400"/>
              <a:gd name="connsiteX2" fmla="*/ 10034 w 10770"/>
              <a:gd name="connsiteY2" fmla="*/ 10000 h 10400"/>
              <a:gd name="connsiteX3" fmla="*/ 10034 w 10770"/>
              <a:gd name="connsiteY3" fmla="*/ 0 h 10400"/>
              <a:gd name="connsiteX4" fmla="*/ 4755 w 10770"/>
              <a:gd name="connsiteY4" fmla="*/ 0 h 10400"/>
              <a:gd name="connsiteX5" fmla="*/ 34 w 10770"/>
              <a:gd name="connsiteY5" fmla="*/ 7961 h 10400"/>
              <a:gd name="connsiteX0" fmla="*/ 34 w 10277"/>
              <a:gd name="connsiteY0" fmla="*/ 7961 h 9176"/>
              <a:gd name="connsiteX1" fmla="*/ 100 w 10277"/>
              <a:gd name="connsiteY1" fmla="*/ 8577 h 9176"/>
              <a:gd name="connsiteX2" fmla="*/ 9276 w 10277"/>
              <a:gd name="connsiteY2" fmla="*/ 8529 h 9176"/>
              <a:gd name="connsiteX3" fmla="*/ 10034 w 10277"/>
              <a:gd name="connsiteY3" fmla="*/ 0 h 9176"/>
              <a:gd name="connsiteX4" fmla="*/ 4755 w 10277"/>
              <a:gd name="connsiteY4" fmla="*/ 0 h 9176"/>
              <a:gd name="connsiteX5" fmla="*/ 34 w 10277"/>
              <a:gd name="connsiteY5" fmla="*/ 7961 h 9176"/>
              <a:gd name="connsiteX0" fmla="*/ 33 w 9764"/>
              <a:gd name="connsiteY0" fmla="*/ 8676 h 10304"/>
              <a:gd name="connsiteX1" fmla="*/ 97 w 9764"/>
              <a:gd name="connsiteY1" fmla="*/ 9347 h 10304"/>
              <a:gd name="connsiteX2" fmla="*/ 9026 w 9764"/>
              <a:gd name="connsiteY2" fmla="*/ 9295 h 10304"/>
              <a:gd name="connsiteX3" fmla="*/ 9764 w 9764"/>
              <a:gd name="connsiteY3" fmla="*/ 0 h 10304"/>
              <a:gd name="connsiteX4" fmla="*/ 4627 w 9764"/>
              <a:gd name="connsiteY4" fmla="*/ 0 h 10304"/>
              <a:gd name="connsiteX5" fmla="*/ 33 w 9764"/>
              <a:gd name="connsiteY5" fmla="*/ 8676 h 10304"/>
              <a:gd name="connsiteX0" fmla="*/ 34 w 10016"/>
              <a:gd name="connsiteY0" fmla="*/ 8420 h 9071"/>
              <a:gd name="connsiteX1" fmla="*/ 99 w 10016"/>
              <a:gd name="connsiteY1" fmla="*/ 9071 h 9071"/>
              <a:gd name="connsiteX2" fmla="*/ 9244 w 10016"/>
              <a:gd name="connsiteY2" fmla="*/ 9021 h 9071"/>
              <a:gd name="connsiteX3" fmla="*/ 10000 w 10016"/>
              <a:gd name="connsiteY3" fmla="*/ 0 h 9071"/>
              <a:gd name="connsiteX4" fmla="*/ 4739 w 10016"/>
              <a:gd name="connsiteY4" fmla="*/ 0 h 9071"/>
              <a:gd name="connsiteX5" fmla="*/ 34 w 10016"/>
              <a:gd name="connsiteY5" fmla="*/ 8420 h 9071"/>
              <a:gd name="connsiteX0" fmla="*/ 34 w 9984"/>
              <a:gd name="connsiteY0" fmla="*/ 9282 h 10000"/>
              <a:gd name="connsiteX1" fmla="*/ 99 w 9984"/>
              <a:gd name="connsiteY1" fmla="*/ 10000 h 10000"/>
              <a:gd name="connsiteX2" fmla="*/ 9229 w 9984"/>
              <a:gd name="connsiteY2" fmla="*/ 9945 h 10000"/>
              <a:gd name="connsiteX3" fmla="*/ 9984 w 9984"/>
              <a:gd name="connsiteY3" fmla="*/ 0 h 10000"/>
              <a:gd name="connsiteX4" fmla="*/ 4731 w 9984"/>
              <a:gd name="connsiteY4" fmla="*/ 0 h 10000"/>
              <a:gd name="connsiteX5" fmla="*/ 34 w 9984"/>
              <a:gd name="connsiteY5" fmla="*/ 9282 h 10000"/>
              <a:gd name="connsiteX0" fmla="*/ 34 w 10052"/>
              <a:gd name="connsiteY0" fmla="*/ 9282 h 10443"/>
              <a:gd name="connsiteX1" fmla="*/ 99 w 10052"/>
              <a:gd name="connsiteY1" fmla="*/ 10000 h 10443"/>
              <a:gd name="connsiteX2" fmla="*/ 9822 w 10052"/>
              <a:gd name="connsiteY2" fmla="*/ 10443 h 10443"/>
              <a:gd name="connsiteX3" fmla="*/ 10000 w 10052"/>
              <a:gd name="connsiteY3" fmla="*/ 0 h 10443"/>
              <a:gd name="connsiteX4" fmla="*/ 4739 w 10052"/>
              <a:gd name="connsiteY4" fmla="*/ 0 h 10443"/>
              <a:gd name="connsiteX5" fmla="*/ 34 w 10052"/>
              <a:gd name="connsiteY5" fmla="*/ 9282 h 10443"/>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9355"/>
              <a:gd name="connsiteY0" fmla="*/ 9282 h 10037"/>
              <a:gd name="connsiteX1" fmla="*/ 99 w 9355"/>
              <a:gd name="connsiteY1" fmla="*/ 10000 h 10037"/>
              <a:gd name="connsiteX2" fmla="*/ 9244 w 9355"/>
              <a:gd name="connsiteY2" fmla="*/ 10037 h 10037"/>
              <a:gd name="connsiteX3" fmla="*/ 9266 w 9355"/>
              <a:gd name="connsiteY3" fmla="*/ 37 h 10037"/>
              <a:gd name="connsiteX4" fmla="*/ 4739 w 9355"/>
              <a:gd name="connsiteY4" fmla="*/ 0 h 10037"/>
              <a:gd name="connsiteX5" fmla="*/ 34 w 9355"/>
              <a:gd name="connsiteY5" fmla="*/ 9282 h 10037"/>
              <a:gd name="connsiteX0" fmla="*/ 36 w 10063"/>
              <a:gd name="connsiteY0" fmla="*/ 9248 h 10000"/>
              <a:gd name="connsiteX1" fmla="*/ 106 w 10063"/>
              <a:gd name="connsiteY1" fmla="*/ 9963 h 10000"/>
              <a:gd name="connsiteX2" fmla="*/ 9881 w 10063"/>
              <a:gd name="connsiteY2" fmla="*/ 10000 h 10000"/>
              <a:gd name="connsiteX3" fmla="*/ 9905 w 10063"/>
              <a:gd name="connsiteY3" fmla="*/ 37 h 10000"/>
              <a:gd name="connsiteX4" fmla="*/ 5066 w 10063"/>
              <a:gd name="connsiteY4" fmla="*/ 0 h 10000"/>
              <a:gd name="connsiteX5" fmla="*/ 36 w 10063"/>
              <a:gd name="connsiteY5" fmla="*/ 9248 h 10000"/>
              <a:gd name="connsiteX0" fmla="*/ 36 w 11201"/>
              <a:gd name="connsiteY0" fmla="*/ 9248 h 10000"/>
              <a:gd name="connsiteX1" fmla="*/ 106 w 11201"/>
              <a:gd name="connsiteY1" fmla="*/ 9963 h 10000"/>
              <a:gd name="connsiteX2" fmla="*/ 9881 w 11201"/>
              <a:gd name="connsiteY2" fmla="*/ 10000 h 10000"/>
              <a:gd name="connsiteX3" fmla="*/ 9905 w 11201"/>
              <a:gd name="connsiteY3" fmla="*/ 37 h 10000"/>
              <a:gd name="connsiteX4" fmla="*/ 5066 w 11201"/>
              <a:gd name="connsiteY4" fmla="*/ 0 h 10000"/>
              <a:gd name="connsiteX5" fmla="*/ 36 w 11201"/>
              <a:gd name="connsiteY5" fmla="*/ 9248 h 10000"/>
              <a:gd name="connsiteX0" fmla="*/ 36 w 9905"/>
              <a:gd name="connsiteY0" fmla="*/ 9248 h 10000"/>
              <a:gd name="connsiteX1" fmla="*/ 106 w 9905"/>
              <a:gd name="connsiteY1" fmla="*/ 9963 h 10000"/>
              <a:gd name="connsiteX2" fmla="*/ 9881 w 9905"/>
              <a:gd name="connsiteY2" fmla="*/ 10000 h 10000"/>
              <a:gd name="connsiteX3" fmla="*/ 9905 w 9905"/>
              <a:gd name="connsiteY3" fmla="*/ 37 h 10000"/>
              <a:gd name="connsiteX4" fmla="*/ 5066 w 9905"/>
              <a:gd name="connsiteY4" fmla="*/ 0 h 10000"/>
              <a:gd name="connsiteX5" fmla="*/ 36 w 9905"/>
              <a:gd name="connsiteY5" fmla="*/ 9248 h 10000"/>
              <a:gd name="connsiteX0" fmla="*/ 37 w 10001"/>
              <a:gd name="connsiteY0" fmla="*/ 9248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9248 h 10000"/>
              <a:gd name="connsiteX0" fmla="*/ 37 w 10001"/>
              <a:gd name="connsiteY0" fmla="*/ 8311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8311 h 10000"/>
              <a:gd name="connsiteX0" fmla="*/ 0 w 9964"/>
              <a:gd name="connsiteY0" fmla="*/ 8311 h 10000"/>
              <a:gd name="connsiteX1" fmla="*/ 71 w 9964"/>
              <a:gd name="connsiteY1" fmla="*/ 9963 h 10000"/>
              <a:gd name="connsiteX2" fmla="*/ 9940 w 9964"/>
              <a:gd name="connsiteY2" fmla="*/ 10000 h 10000"/>
              <a:gd name="connsiteX3" fmla="*/ 9964 w 9964"/>
              <a:gd name="connsiteY3" fmla="*/ 37 h 10000"/>
              <a:gd name="connsiteX4" fmla="*/ 5079 w 9964"/>
              <a:gd name="connsiteY4" fmla="*/ 0 h 10000"/>
              <a:gd name="connsiteX5" fmla="*/ 0 w 9964"/>
              <a:gd name="connsiteY5" fmla="*/ 8311 h 10000"/>
              <a:gd name="connsiteX0" fmla="*/ 5129 w 10032"/>
              <a:gd name="connsiteY0" fmla="*/ 0 h 10000"/>
              <a:gd name="connsiteX1" fmla="*/ 103 w 10032"/>
              <a:gd name="connsiteY1" fmla="*/ 9963 h 10000"/>
              <a:gd name="connsiteX2" fmla="*/ 10008 w 10032"/>
              <a:gd name="connsiteY2" fmla="*/ 10000 h 10000"/>
              <a:gd name="connsiteX3" fmla="*/ 10032 w 10032"/>
              <a:gd name="connsiteY3" fmla="*/ 37 h 10000"/>
              <a:gd name="connsiteX4" fmla="*/ 5129 w 10032"/>
              <a:gd name="connsiteY4" fmla="*/ 0 h 10000"/>
              <a:gd name="connsiteX0" fmla="*/ 5162 w 10065"/>
              <a:gd name="connsiteY0" fmla="*/ 0 h 10000"/>
              <a:gd name="connsiteX1" fmla="*/ 136 w 10065"/>
              <a:gd name="connsiteY1" fmla="*/ 9963 h 10000"/>
              <a:gd name="connsiteX2" fmla="*/ 10041 w 10065"/>
              <a:gd name="connsiteY2" fmla="*/ 10000 h 10000"/>
              <a:gd name="connsiteX3" fmla="*/ 10065 w 10065"/>
              <a:gd name="connsiteY3" fmla="*/ 37 h 10000"/>
              <a:gd name="connsiteX4" fmla="*/ 5162 w 10065"/>
              <a:gd name="connsiteY4" fmla="*/ 0 h 10000"/>
              <a:gd name="connsiteX0" fmla="*/ 5174 w 10077"/>
              <a:gd name="connsiteY0" fmla="*/ 0 h 10000"/>
              <a:gd name="connsiteX1" fmla="*/ 148 w 10077"/>
              <a:gd name="connsiteY1" fmla="*/ 9963 h 10000"/>
              <a:gd name="connsiteX2" fmla="*/ 10053 w 10077"/>
              <a:gd name="connsiteY2" fmla="*/ 10000 h 10000"/>
              <a:gd name="connsiteX3" fmla="*/ 10077 w 10077"/>
              <a:gd name="connsiteY3" fmla="*/ 37 h 10000"/>
              <a:gd name="connsiteX4" fmla="*/ 5174 w 10077"/>
              <a:gd name="connsiteY4" fmla="*/ 0 h 10000"/>
              <a:gd name="connsiteX0" fmla="*/ 4965 w 9868"/>
              <a:gd name="connsiteY0" fmla="*/ 0 h 10000"/>
              <a:gd name="connsiteX1" fmla="*/ 156 w 9868"/>
              <a:gd name="connsiteY1" fmla="*/ 9963 h 10000"/>
              <a:gd name="connsiteX2" fmla="*/ 9844 w 9868"/>
              <a:gd name="connsiteY2" fmla="*/ 10000 h 10000"/>
              <a:gd name="connsiteX3" fmla="*/ 9868 w 9868"/>
              <a:gd name="connsiteY3" fmla="*/ 37 h 10000"/>
              <a:gd name="connsiteX4" fmla="*/ 4965 w 9868"/>
              <a:gd name="connsiteY4" fmla="*/ 0 h 10000"/>
              <a:gd name="connsiteX0" fmla="*/ 4977 w 9946"/>
              <a:gd name="connsiteY0" fmla="*/ 0 h 10000"/>
              <a:gd name="connsiteX1" fmla="*/ 104 w 9946"/>
              <a:gd name="connsiteY1" fmla="*/ 9963 h 10000"/>
              <a:gd name="connsiteX2" fmla="*/ 9922 w 9946"/>
              <a:gd name="connsiteY2" fmla="*/ 10000 h 10000"/>
              <a:gd name="connsiteX3" fmla="*/ 9946 w 9946"/>
              <a:gd name="connsiteY3" fmla="*/ 37 h 10000"/>
              <a:gd name="connsiteX4" fmla="*/ 4977 w 9946"/>
              <a:gd name="connsiteY4" fmla="*/ 0 h 10000"/>
              <a:gd name="connsiteX0" fmla="*/ 5026 w 10022"/>
              <a:gd name="connsiteY0" fmla="*/ 0 h 10000"/>
              <a:gd name="connsiteX1" fmla="*/ 127 w 10022"/>
              <a:gd name="connsiteY1" fmla="*/ 9963 h 10000"/>
              <a:gd name="connsiteX2" fmla="*/ 9998 w 10022"/>
              <a:gd name="connsiteY2" fmla="*/ 10000 h 10000"/>
              <a:gd name="connsiteX3" fmla="*/ 10022 w 10022"/>
              <a:gd name="connsiteY3" fmla="*/ 37 h 10000"/>
              <a:gd name="connsiteX4" fmla="*/ 5026 w 10022"/>
              <a:gd name="connsiteY4" fmla="*/ 0 h 10000"/>
              <a:gd name="connsiteX0" fmla="*/ 5168 w 10164"/>
              <a:gd name="connsiteY0" fmla="*/ 0 h 10000"/>
              <a:gd name="connsiteX1" fmla="*/ 122 w 10164"/>
              <a:gd name="connsiteY1" fmla="*/ 9963 h 10000"/>
              <a:gd name="connsiteX2" fmla="*/ 10140 w 10164"/>
              <a:gd name="connsiteY2" fmla="*/ 10000 h 10000"/>
              <a:gd name="connsiteX3" fmla="*/ 10164 w 10164"/>
              <a:gd name="connsiteY3" fmla="*/ 37 h 10000"/>
              <a:gd name="connsiteX4" fmla="*/ 5168 w 10164"/>
              <a:gd name="connsiteY4" fmla="*/ 0 h 10000"/>
              <a:gd name="connsiteX0" fmla="*/ 5168 w 10164"/>
              <a:gd name="connsiteY0" fmla="*/ 0 h 9987"/>
              <a:gd name="connsiteX1" fmla="*/ 122 w 10164"/>
              <a:gd name="connsiteY1" fmla="*/ 9963 h 9987"/>
              <a:gd name="connsiteX2" fmla="*/ 10140 w 10164"/>
              <a:gd name="connsiteY2" fmla="*/ 9987 h 9987"/>
              <a:gd name="connsiteX3" fmla="*/ 10164 w 10164"/>
              <a:gd name="connsiteY3" fmla="*/ 37 h 9987"/>
              <a:gd name="connsiteX4" fmla="*/ 5168 w 10164"/>
              <a:gd name="connsiteY4" fmla="*/ 0 h 9987"/>
              <a:gd name="connsiteX0" fmla="*/ 5085 w 10000"/>
              <a:gd name="connsiteY0" fmla="*/ 1 h 10001"/>
              <a:gd name="connsiteX1" fmla="*/ 120 w 10000"/>
              <a:gd name="connsiteY1" fmla="*/ 9977 h 10001"/>
              <a:gd name="connsiteX2" fmla="*/ 9976 w 10000"/>
              <a:gd name="connsiteY2" fmla="*/ 10001 h 10001"/>
              <a:gd name="connsiteX3" fmla="*/ 10000 w 10000"/>
              <a:gd name="connsiteY3" fmla="*/ 0 h 10001"/>
              <a:gd name="connsiteX4" fmla="*/ 5085 w 10000"/>
              <a:gd name="connsiteY4" fmla="*/ 1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1">
                <a:moveTo>
                  <a:pt x="5085" y="1"/>
                </a:moveTo>
                <a:cubicBezTo>
                  <a:pt x="2196" y="2118"/>
                  <a:pt x="-623" y="5218"/>
                  <a:pt x="120" y="9977"/>
                </a:cubicBezTo>
                <a:lnTo>
                  <a:pt x="9976" y="10001"/>
                </a:lnTo>
                <a:cubicBezTo>
                  <a:pt x="9988" y="5013"/>
                  <a:pt x="9992" y="3325"/>
                  <a:pt x="10000" y="0"/>
                </a:cubicBezTo>
                <a:lnTo>
                  <a:pt x="5085" y="1"/>
                </a:lnTo>
                <a:close/>
              </a:path>
            </a:pathLst>
          </a:custGeom>
          <a:solidFill>
            <a:srgbClr val="C84B1B"/>
          </a:solidFill>
          <a:ln>
            <a:noFill/>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31" name="Rectangle 1030"/>
          <p:cNvSpPr>
            <a:spLocks noChangeArrowheads="1"/>
          </p:cNvSpPr>
          <p:nvPr userDrawn="1"/>
        </p:nvSpPr>
        <p:spPr bwMode="auto">
          <a:xfrm>
            <a:off x="219119" y="4819429"/>
            <a:ext cx="4403725" cy="136525"/>
          </a:xfrm>
          <a:prstGeom prst="rect">
            <a:avLst/>
          </a:prstGeom>
          <a:noFill/>
          <a:ln>
            <a:noFill/>
          </a:ln>
          <a:effectLst/>
          <a:extLst/>
        </p:spPr>
        <p:txBody>
          <a:bodyPr tIns="0" bIns="0">
            <a:noAutofit/>
          </a:bodyPr>
          <a:lstStyle/>
          <a:p>
            <a:r>
              <a:rPr lang="en-AU" sz="900" dirty="0" smtClean="0">
                <a:solidFill>
                  <a:srgbClr val="333366"/>
                </a:solidFill>
                <a:latin typeface="Century Gothic" pitchFamily="34" charset="0"/>
              </a:rPr>
              <a:t>www.thalesgroup.com</a:t>
            </a:r>
            <a:endParaRPr lang="en-AU" sz="900" dirty="0">
              <a:solidFill>
                <a:srgbClr val="333366"/>
              </a:solidFill>
              <a:latin typeface="Century Gothic" pitchFamily="34" charset="0"/>
            </a:endParaRPr>
          </a:p>
        </p:txBody>
      </p:sp>
      <p:sp>
        <p:nvSpPr>
          <p:cNvPr id="32" name="Sous-titre 2"/>
          <p:cNvSpPr>
            <a:spLocks noGrp="1"/>
          </p:cNvSpPr>
          <p:nvPr>
            <p:ph type="subTitle" idx="1" hasCustomPrompt="1"/>
          </p:nvPr>
        </p:nvSpPr>
        <p:spPr>
          <a:xfrm>
            <a:off x="302049" y="3134826"/>
            <a:ext cx="4918023" cy="307777"/>
          </a:xfrm>
        </p:spPr>
        <p:txBody>
          <a:bodyPr anchor="t" anchorCtr="0">
            <a:spAutoFit/>
          </a:bodyPr>
          <a:lstStyle>
            <a:lvl1pPr marL="0" indent="0" algn="l">
              <a:lnSpc>
                <a:spcPct val="100000"/>
              </a:lnSpc>
              <a:spcBef>
                <a:spcPts val="0"/>
              </a:spcBef>
              <a:spcAft>
                <a:spcPts val="0"/>
              </a:spcAft>
              <a:buNone/>
              <a:defRPr sz="1400" b="1" cap="all">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edit master Text styles</a:t>
            </a:r>
          </a:p>
        </p:txBody>
      </p:sp>
      <p:pic>
        <p:nvPicPr>
          <p:cNvPr id="12" name="Image 11" descr="logo_thales.png"/>
          <p:cNvPicPr>
            <a:picLocks noChangeAspect="1"/>
          </p:cNvPicPr>
          <p:nvPr userDrawn="1"/>
        </p:nvPicPr>
        <p:blipFill rotWithShape="1">
          <a:blip r:embed="rId2" cstate="screen">
            <a:extLst>
              <a:ext uri="{28A0092B-C50C-407E-A947-70E740481C1C}">
                <a14:useLocalDpi xmlns:a14="http://schemas.microsoft.com/office/drawing/2010/main"/>
              </a:ext>
            </a:extLst>
          </a:blip>
          <a:srcRect l="9051" t="36000" r="9051" b="36000"/>
          <a:stretch/>
        </p:blipFill>
        <p:spPr>
          <a:xfrm>
            <a:off x="235940" y="165679"/>
            <a:ext cx="2337181" cy="449458"/>
          </a:xfrm>
          <a:prstGeom prst="rect">
            <a:avLst/>
          </a:prstGeom>
        </p:spPr>
      </p:pic>
      <p:sp>
        <p:nvSpPr>
          <p:cNvPr id="14" name="Demi-cadre 13"/>
          <p:cNvSpPr/>
          <p:nvPr userDrawn="1"/>
        </p:nvSpPr>
        <p:spPr bwMode="auto">
          <a:xfrm>
            <a:off x="302049" y="1448486"/>
            <a:ext cx="386164" cy="393963"/>
          </a:xfrm>
          <a:prstGeom prst="halfFrame">
            <a:avLst>
              <a:gd name="adj1" fmla="val 12269"/>
              <a:gd name="adj2" fmla="val 13535"/>
            </a:avLst>
          </a:prstGeom>
          <a:solidFill>
            <a:schemeClr val="bg2"/>
          </a:solidFill>
          <a:ln>
            <a:noFill/>
          </a:ln>
        </p:spPr>
        <p:txBody>
          <a:bodyPr vert="horz" wrap="square" lIns="91440" tIns="45720" rIns="91440" bIns="45720" numCol="1" rtlCol="0" anchor="t" anchorCtr="0" compatLnSpc="1">
            <a:prstTxWarp prst="textNoShape">
              <a:avLst/>
            </a:prstTxWarp>
          </a:bodyPr>
          <a:lstStyle/>
          <a:p>
            <a:pPr algn="ctr"/>
            <a:endParaRPr lang="fr-FR"/>
          </a:p>
        </p:txBody>
      </p:sp>
      <p:sp>
        <p:nvSpPr>
          <p:cNvPr id="10" name="ZoneTexte 11"/>
          <p:cNvSpPr txBox="1">
            <a:spLocks noChangeArrowheads="1"/>
          </p:cNvSpPr>
          <p:nvPr userDrawn="1"/>
        </p:nvSpPr>
        <p:spPr bwMode="auto">
          <a:xfrm>
            <a:off x="3707904" y="4605201"/>
            <a:ext cx="1728192" cy="462755"/>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OPEN</a:t>
            </a:r>
          </a:p>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a:p>
            <a:pPr algn="ctr" eaLnBrk="1" fontAlgn="auto" hangingPunct="1">
              <a:spcBef>
                <a:spcPts val="0"/>
              </a:spcBef>
              <a:spcAft>
                <a:spcPts val="0"/>
              </a:spcAft>
              <a:defRPr/>
            </a:pPr>
            <a:r>
              <a:rPr lang="en-US" sz="600" b="0" baseline="0" dirty="0" smtClean="0">
                <a:solidFill>
                  <a:srgbClr val="FF0000"/>
                </a:solidFill>
                <a:latin typeface="Arial" charset="0"/>
              </a:rPr>
              <a:t>THALES GROUP CONFIDENTIAL</a:t>
            </a:r>
          </a:p>
          <a:p>
            <a:pPr algn="ctr" eaLnBrk="1" fontAlgn="auto" hangingPunct="1">
              <a:spcBef>
                <a:spcPts val="0"/>
              </a:spcBef>
              <a:spcAft>
                <a:spcPts val="0"/>
              </a:spcAft>
              <a:defRPr/>
            </a:pPr>
            <a:r>
              <a:rPr lang="en-US" sz="600" b="0" baseline="0" dirty="0" smtClean="0">
                <a:solidFill>
                  <a:srgbClr val="FF0000"/>
                </a:solidFill>
                <a:latin typeface="Arial" charset="0"/>
              </a:rPr>
              <a:t>THALES GROUP SECRET</a:t>
            </a:r>
            <a:endParaRPr lang="en-US" sz="600" b="0" dirty="0" smtClean="0">
              <a:solidFill>
                <a:srgbClr val="FF0000"/>
              </a:solidFill>
              <a:latin typeface="Arial" charset="0"/>
            </a:endParaRPr>
          </a:p>
        </p:txBody>
      </p:sp>
      <p:sp>
        <p:nvSpPr>
          <p:cNvPr id="11" name="Picture Placeholder 2"/>
          <p:cNvSpPr>
            <a:spLocks noGrp="1"/>
          </p:cNvSpPr>
          <p:nvPr>
            <p:ph type="pic" sz="quarter" idx="11" hasCustomPrompt="1"/>
          </p:nvPr>
        </p:nvSpPr>
        <p:spPr bwMode="auto">
          <a:xfrm>
            <a:off x="5501950" y="-9525"/>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txBody>
          <a:bodyPr lIns="432000" anchor="ctr" anchorCtr="0"/>
          <a:lstStyle>
            <a:lvl1pPr marL="0" indent="0" algn="ctr">
              <a:buFontTx/>
              <a:buNone/>
              <a:defRPr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Tree>
    <p:extLst>
      <p:ext uri="{BB962C8B-B14F-4D97-AF65-F5344CB8AC3E}">
        <p14:creationId xmlns:p14="http://schemas.microsoft.com/office/powerpoint/2010/main" val="33893811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 Slide 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02049" y="1007215"/>
            <a:ext cx="4918023" cy="3190787"/>
          </a:xfrm>
        </p:spPr>
        <p:txBody>
          <a:bodyPr/>
          <a:lstStyle>
            <a:lvl1pPr algn="l">
              <a:defRPr sz="2600">
                <a:solidFill>
                  <a:schemeClr val="bg2"/>
                </a:solidFill>
              </a:defRPr>
            </a:lvl1pPr>
          </a:lstStyle>
          <a:p>
            <a:r>
              <a:rPr lang="en-AU" noProof="0" dirty="0" smtClean="0"/>
              <a:t>Click to edit Master </a:t>
            </a:r>
            <a:br>
              <a:rPr lang="en-AU" noProof="0" dirty="0" smtClean="0"/>
            </a:br>
            <a:r>
              <a:rPr lang="en-AU" noProof="0" dirty="0" smtClean="0"/>
              <a:t>title style</a:t>
            </a:r>
            <a:endParaRPr lang="fr-FR" dirty="0"/>
          </a:p>
        </p:txBody>
      </p:sp>
      <p:sp>
        <p:nvSpPr>
          <p:cNvPr id="24" name="Freeform 47"/>
          <p:cNvSpPr>
            <a:spLocks/>
          </p:cNvSpPr>
          <p:nvPr userDrawn="1"/>
        </p:nvSpPr>
        <p:spPr bwMode="auto">
          <a:xfrm>
            <a:off x="5210047" y="-519"/>
            <a:ext cx="3946694" cy="5178844"/>
          </a:xfrm>
          <a:custGeom>
            <a:avLst/>
            <a:gdLst>
              <a:gd name="T0" fmla="*/ 0 w 1237"/>
              <a:gd name="T1" fmla="*/ 1390 h 1746"/>
              <a:gd name="T2" fmla="*/ 33 w 1237"/>
              <a:gd name="T3" fmla="*/ 1746 h 1746"/>
              <a:gd name="T4" fmla="*/ 1237 w 1237"/>
              <a:gd name="T5" fmla="*/ 1746 h 1746"/>
              <a:gd name="T6" fmla="*/ 1237 w 1237"/>
              <a:gd name="T7" fmla="*/ 0 h 1746"/>
              <a:gd name="T8" fmla="*/ 584 w 1237"/>
              <a:gd name="T9" fmla="*/ 0 h 1746"/>
              <a:gd name="T10" fmla="*/ 0 w 1237"/>
              <a:gd name="T11" fmla="*/ 1390 h 1746"/>
              <a:gd name="connsiteX0" fmla="*/ 34 w 10770"/>
              <a:gd name="connsiteY0" fmla="*/ 7961 h 10400"/>
              <a:gd name="connsiteX1" fmla="*/ 100 w 10770"/>
              <a:gd name="connsiteY1" fmla="*/ 8577 h 10400"/>
              <a:gd name="connsiteX2" fmla="*/ 10034 w 10770"/>
              <a:gd name="connsiteY2" fmla="*/ 10000 h 10400"/>
              <a:gd name="connsiteX3" fmla="*/ 10034 w 10770"/>
              <a:gd name="connsiteY3" fmla="*/ 0 h 10400"/>
              <a:gd name="connsiteX4" fmla="*/ 4755 w 10770"/>
              <a:gd name="connsiteY4" fmla="*/ 0 h 10400"/>
              <a:gd name="connsiteX5" fmla="*/ 34 w 10770"/>
              <a:gd name="connsiteY5" fmla="*/ 7961 h 10400"/>
              <a:gd name="connsiteX0" fmla="*/ 34 w 10277"/>
              <a:gd name="connsiteY0" fmla="*/ 7961 h 9176"/>
              <a:gd name="connsiteX1" fmla="*/ 100 w 10277"/>
              <a:gd name="connsiteY1" fmla="*/ 8577 h 9176"/>
              <a:gd name="connsiteX2" fmla="*/ 9276 w 10277"/>
              <a:gd name="connsiteY2" fmla="*/ 8529 h 9176"/>
              <a:gd name="connsiteX3" fmla="*/ 10034 w 10277"/>
              <a:gd name="connsiteY3" fmla="*/ 0 h 9176"/>
              <a:gd name="connsiteX4" fmla="*/ 4755 w 10277"/>
              <a:gd name="connsiteY4" fmla="*/ 0 h 9176"/>
              <a:gd name="connsiteX5" fmla="*/ 34 w 10277"/>
              <a:gd name="connsiteY5" fmla="*/ 7961 h 9176"/>
              <a:gd name="connsiteX0" fmla="*/ 33 w 9764"/>
              <a:gd name="connsiteY0" fmla="*/ 8676 h 10304"/>
              <a:gd name="connsiteX1" fmla="*/ 97 w 9764"/>
              <a:gd name="connsiteY1" fmla="*/ 9347 h 10304"/>
              <a:gd name="connsiteX2" fmla="*/ 9026 w 9764"/>
              <a:gd name="connsiteY2" fmla="*/ 9295 h 10304"/>
              <a:gd name="connsiteX3" fmla="*/ 9764 w 9764"/>
              <a:gd name="connsiteY3" fmla="*/ 0 h 10304"/>
              <a:gd name="connsiteX4" fmla="*/ 4627 w 9764"/>
              <a:gd name="connsiteY4" fmla="*/ 0 h 10304"/>
              <a:gd name="connsiteX5" fmla="*/ 33 w 9764"/>
              <a:gd name="connsiteY5" fmla="*/ 8676 h 10304"/>
              <a:gd name="connsiteX0" fmla="*/ 34 w 10016"/>
              <a:gd name="connsiteY0" fmla="*/ 8420 h 9071"/>
              <a:gd name="connsiteX1" fmla="*/ 99 w 10016"/>
              <a:gd name="connsiteY1" fmla="*/ 9071 h 9071"/>
              <a:gd name="connsiteX2" fmla="*/ 9244 w 10016"/>
              <a:gd name="connsiteY2" fmla="*/ 9021 h 9071"/>
              <a:gd name="connsiteX3" fmla="*/ 10000 w 10016"/>
              <a:gd name="connsiteY3" fmla="*/ 0 h 9071"/>
              <a:gd name="connsiteX4" fmla="*/ 4739 w 10016"/>
              <a:gd name="connsiteY4" fmla="*/ 0 h 9071"/>
              <a:gd name="connsiteX5" fmla="*/ 34 w 10016"/>
              <a:gd name="connsiteY5" fmla="*/ 8420 h 9071"/>
              <a:gd name="connsiteX0" fmla="*/ 34 w 9984"/>
              <a:gd name="connsiteY0" fmla="*/ 9282 h 10000"/>
              <a:gd name="connsiteX1" fmla="*/ 99 w 9984"/>
              <a:gd name="connsiteY1" fmla="*/ 10000 h 10000"/>
              <a:gd name="connsiteX2" fmla="*/ 9229 w 9984"/>
              <a:gd name="connsiteY2" fmla="*/ 9945 h 10000"/>
              <a:gd name="connsiteX3" fmla="*/ 9984 w 9984"/>
              <a:gd name="connsiteY3" fmla="*/ 0 h 10000"/>
              <a:gd name="connsiteX4" fmla="*/ 4731 w 9984"/>
              <a:gd name="connsiteY4" fmla="*/ 0 h 10000"/>
              <a:gd name="connsiteX5" fmla="*/ 34 w 9984"/>
              <a:gd name="connsiteY5" fmla="*/ 9282 h 10000"/>
              <a:gd name="connsiteX0" fmla="*/ 34 w 10052"/>
              <a:gd name="connsiteY0" fmla="*/ 9282 h 10443"/>
              <a:gd name="connsiteX1" fmla="*/ 99 w 10052"/>
              <a:gd name="connsiteY1" fmla="*/ 10000 h 10443"/>
              <a:gd name="connsiteX2" fmla="*/ 9822 w 10052"/>
              <a:gd name="connsiteY2" fmla="*/ 10443 h 10443"/>
              <a:gd name="connsiteX3" fmla="*/ 10000 w 10052"/>
              <a:gd name="connsiteY3" fmla="*/ 0 h 10443"/>
              <a:gd name="connsiteX4" fmla="*/ 4739 w 10052"/>
              <a:gd name="connsiteY4" fmla="*/ 0 h 10443"/>
              <a:gd name="connsiteX5" fmla="*/ 34 w 10052"/>
              <a:gd name="connsiteY5" fmla="*/ 9282 h 10443"/>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9355"/>
              <a:gd name="connsiteY0" fmla="*/ 9282 h 10037"/>
              <a:gd name="connsiteX1" fmla="*/ 99 w 9355"/>
              <a:gd name="connsiteY1" fmla="*/ 10000 h 10037"/>
              <a:gd name="connsiteX2" fmla="*/ 9244 w 9355"/>
              <a:gd name="connsiteY2" fmla="*/ 10037 h 10037"/>
              <a:gd name="connsiteX3" fmla="*/ 9266 w 9355"/>
              <a:gd name="connsiteY3" fmla="*/ 37 h 10037"/>
              <a:gd name="connsiteX4" fmla="*/ 4739 w 9355"/>
              <a:gd name="connsiteY4" fmla="*/ 0 h 10037"/>
              <a:gd name="connsiteX5" fmla="*/ 34 w 9355"/>
              <a:gd name="connsiteY5" fmla="*/ 9282 h 10037"/>
              <a:gd name="connsiteX0" fmla="*/ 36 w 10063"/>
              <a:gd name="connsiteY0" fmla="*/ 9248 h 10000"/>
              <a:gd name="connsiteX1" fmla="*/ 106 w 10063"/>
              <a:gd name="connsiteY1" fmla="*/ 9963 h 10000"/>
              <a:gd name="connsiteX2" fmla="*/ 9881 w 10063"/>
              <a:gd name="connsiteY2" fmla="*/ 10000 h 10000"/>
              <a:gd name="connsiteX3" fmla="*/ 9905 w 10063"/>
              <a:gd name="connsiteY3" fmla="*/ 37 h 10000"/>
              <a:gd name="connsiteX4" fmla="*/ 5066 w 10063"/>
              <a:gd name="connsiteY4" fmla="*/ 0 h 10000"/>
              <a:gd name="connsiteX5" fmla="*/ 36 w 10063"/>
              <a:gd name="connsiteY5" fmla="*/ 9248 h 10000"/>
              <a:gd name="connsiteX0" fmla="*/ 36 w 11201"/>
              <a:gd name="connsiteY0" fmla="*/ 9248 h 10000"/>
              <a:gd name="connsiteX1" fmla="*/ 106 w 11201"/>
              <a:gd name="connsiteY1" fmla="*/ 9963 h 10000"/>
              <a:gd name="connsiteX2" fmla="*/ 9881 w 11201"/>
              <a:gd name="connsiteY2" fmla="*/ 10000 h 10000"/>
              <a:gd name="connsiteX3" fmla="*/ 9905 w 11201"/>
              <a:gd name="connsiteY3" fmla="*/ 37 h 10000"/>
              <a:gd name="connsiteX4" fmla="*/ 5066 w 11201"/>
              <a:gd name="connsiteY4" fmla="*/ 0 h 10000"/>
              <a:gd name="connsiteX5" fmla="*/ 36 w 11201"/>
              <a:gd name="connsiteY5" fmla="*/ 9248 h 10000"/>
              <a:gd name="connsiteX0" fmla="*/ 36 w 9905"/>
              <a:gd name="connsiteY0" fmla="*/ 9248 h 10000"/>
              <a:gd name="connsiteX1" fmla="*/ 106 w 9905"/>
              <a:gd name="connsiteY1" fmla="*/ 9963 h 10000"/>
              <a:gd name="connsiteX2" fmla="*/ 9881 w 9905"/>
              <a:gd name="connsiteY2" fmla="*/ 10000 h 10000"/>
              <a:gd name="connsiteX3" fmla="*/ 9905 w 9905"/>
              <a:gd name="connsiteY3" fmla="*/ 37 h 10000"/>
              <a:gd name="connsiteX4" fmla="*/ 5066 w 9905"/>
              <a:gd name="connsiteY4" fmla="*/ 0 h 10000"/>
              <a:gd name="connsiteX5" fmla="*/ 36 w 9905"/>
              <a:gd name="connsiteY5" fmla="*/ 9248 h 10000"/>
              <a:gd name="connsiteX0" fmla="*/ 37 w 10001"/>
              <a:gd name="connsiteY0" fmla="*/ 9248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9248 h 10000"/>
              <a:gd name="connsiteX0" fmla="*/ 37 w 10001"/>
              <a:gd name="connsiteY0" fmla="*/ 8311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8311 h 10000"/>
              <a:gd name="connsiteX0" fmla="*/ 0 w 9964"/>
              <a:gd name="connsiteY0" fmla="*/ 8311 h 10000"/>
              <a:gd name="connsiteX1" fmla="*/ 71 w 9964"/>
              <a:gd name="connsiteY1" fmla="*/ 9963 h 10000"/>
              <a:gd name="connsiteX2" fmla="*/ 9940 w 9964"/>
              <a:gd name="connsiteY2" fmla="*/ 10000 h 10000"/>
              <a:gd name="connsiteX3" fmla="*/ 9964 w 9964"/>
              <a:gd name="connsiteY3" fmla="*/ 37 h 10000"/>
              <a:gd name="connsiteX4" fmla="*/ 5079 w 9964"/>
              <a:gd name="connsiteY4" fmla="*/ 0 h 10000"/>
              <a:gd name="connsiteX5" fmla="*/ 0 w 9964"/>
              <a:gd name="connsiteY5" fmla="*/ 8311 h 10000"/>
              <a:gd name="connsiteX0" fmla="*/ 5129 w 10032"/>
              <a:gd name="connsiteY0" fmla="*/ 0 h 10000"/>
              <a:gd name="connsiteX1" fmla="*/ 103 w 10032"/>
              <a:gd name="connsiteY1" fmla="*/ 9963 h 10000"/>
              <a:gd name="connsiteX2" fmla="*/ 10008 w 10032"/>
              <a:gd name="connsiteY2" fmla="*/ 10000 h 10000"/>
              <a:gd name="connsiteX3" fmla="*/ 10032 w 10032"/>
              <a:gd name="connsiteY3" fmla="*/ 37 h 10000"/>
              <a:gd name="connsiteX4" fmla="*/ 5129 w 10032"/>
              <a:gd name="connsiteY4" fmla="*/ 0 h 10000"/>
              <a:gd name="connsiteX0" fmla="*/ 5162 w 10065"/>
              <a:gd name="connsiteY0" fmla="*/ 0 h 10000"/>
              <a:gd name="connsiteX1" fmla="*/ 136 w 10065"/>
              <a:gd name="connsiteY1" fmla="*/ 9963 h 10000"/>
              <a:gd name="connsiteX2" fmla="*/ 10041 w 10065"/>
              <a:gd name="connsiteY2" fmla="*/ 10000 h 10000"/>
              <a:gd name="connsiteX3" fmla="*/ 10065 w 10065"/>
              <a:gd name="connsiteY3" fmla="*/ 37 h 10000"/>
              <a:gd name="connsiteX4" fmla="*/ 5162 w 10065"/>
              <a:gd name="connsiteY4" fmla="*/ 0 h 10000"/>
              <a:gd name="connsiteX0" fmla="*/ 5174 w 10077"/>
              <a:gd name="connsiteY0" fmla="*/ 0 h 10000"/>
              <a:gd name="connsiteX1" fmla="*/ 148 w 10077"/>
              <a:gd name="connsiteY1" fmla="*/ 9963 h 10000"/>
              <a:gd name="connsiteX2" fmla="*/ 10053 w 10077"/>
              <a:gd name="connsiteY2" fmla="*/ 10000 h 10000"/>
              <a:gd name="connsiteX3" fmla="*/ 10077 w 10077"/>
              <a:gd name="connsiteY3" fmla="*/ 37 h 10000"/>
              <a:gd name="connsiteX4" fmla="*/ 5174 w 10077"/>
              <a:gd name="connsiteY4" fmla="*/ 0 h 10000"/>
              <a:gd name="connsiteX0" fmla="*/ 4965 w 9868"/>
              <a:gd name="connsiteY0" fmla="*/ 0 h 10000"/>
              <a:gd name="connsiteX1" fmla="*/ 156 w 9868"/>
              <a:gd name="connsiteY1" fmla="*/ 9963 h 10000"/>
              <a:gd name="connsiteX2" fmla="*/ 9844 w 9868"/>
              <a:gd name="connsiteY2" fmla="*/ 10000 h 10000"/>
              <a:gd name="connsiteX3" fmla="*/ 9868 w 9868"/>
              <a:gd name="connsiteY3" fmla="*/ 37 h 10000"/>
              <a:gd name="connsiteX4" fmla="*/ 4965 w 9868"/>
              <a:gd name="connsiteY4" fmla="*/ 0 h 10000"/>
              <a:gd name="connsiteX0" fmla="*/ 4977 w 9946"/>
              <a:gd name="connsiteY0" fmla="*/ 0 h 10000"/>
              <a:gd name="connsiteX1" fmla="*/ 104 w 9946"/>
              <a:gd name="connsiteY1" fmla="*/ 9963 h 10000"/>
              <a:gd name="connsiteX2" fmla="*/ 9922 w 9946"/>
              <a:gd name="connsiteY2" fmla="*/ 10000 h 10000"/>
              <a:gd name="connsiteX3" fmla="*/ 9946 w 9946"/>
              <a:gd name="connsiteY3" fmla="*/ 37 h 10000"/>
              <a:gd name="connsiteX4" fmla="*/ 4977 w 9946"/>
              <a:gd name="connsiteY4" fmla="*/ 0 h 10000"/>
              <a:gd name="connsiteX0" fmla="*/ 5026 w 10022"/>
              <a:gd name="connsiteY0" fmla="*/ 0 h 10000"/>
              <a:gd name="connsiteX1" fmla="*/ 127 w 10022"/>
              <a:gd name="connsiteY1" fmla="*/ 9963 h 10000"/>
              <a:gd name="connsiteX2" fmla="*/ 9998 w 10022"/>
              <a:gd name="connsiteY2" fmla="*/ 10000 h 10000"/>
              <a:gd name="connsiteX3" fmla="*/ 10022 w 10022"/>
              <a:gd name="connsiteY3" fmla="*/ 37 h 10000"/>
              <a:gd name="connsiteX4" fmla="*/ 5026 w 10022"/>
              <a:gd name="connsiteY4" fmla="*/ 0 h 10000"/>
              <a:gd name="connsiteX0" fmla="*/ 5168 w 10164"/>
              <a:gd name="connsiteY0" fmla="*/ 0 h 10000"/>
              <a:gd name="connsiteX1" fmla="*/ 122 w 10164"/>
              <a:gd name="connsiteY1" fmla="*/ 9963 h 10000"/>
              <a:gd name="connsiteX2" fmla="*/ 10140 w 10164"/>
              <a:gd name="connsiteY2" fmla="*/ 10000 h 10000"/>
              <a:gd name="connsiteX3" fmla="*/ 10164 w 10164"/>
              <a:gd name="connsiteY3" fmla="*/ 37 h 10000"/>
              <a:gd name="connsiteX4" fmla="*/ 5168 w 10164"/>
              <a:gd name="connsiteY4" fmla="*/ 0 h 10000"/>
              <a:gd name="connsiteX0" fmla="*/ 5168 w 10164"/>
              <a:gd name="connsiteY0" fmla="*/ 0 h 9987"/>
              <a:gd name="connsiteX1" fmla="*/ 122 w 10164"/>
              <a:gd name="connsiteY1" fmla="*/ 9963 h 9987"/>
              <a:gd name="connsiteX2" fmla="*/ 10140 w 10164"/>
              <a:gd name="connsiteY2" fmla="*/ 9987 h 9987"/>
              <a:gd name="connsiteX3" fmla="*/ 10164 w 10164"/>
              <a:gd name="connsiteY3" fmla="*/ 37 h 9987"/>
              <a:gd name="connsiteX4" fmla="*/ 5168 w 10164"/>
              <a:gd name="connsiteY4" fmla="*/ 0 h 9987"/>
              <a:gd name="connsiteX0" fmla="*/ 5085 w 10000"/>
              <a:gd name="connsiteY0" fmla="*/ 1 h 10001"/>
              <a:gd name="connsiteX1" fmla="*/ 120 w 10000"/>
              <a:gd name="connsiteY1" fmla="*/ 9977 h 10001"/>
              <a:gd name="connsiteX2" fmla="*/ 9976 w 10000"/>
              <a:gd name="connsiteY2" fmla="*/ 10001 h 10001"/>
              <a:gd name="connsiteX3" fmla="*/ 10000 w 10000"/>
              <a:gd name="connsiteY3" fmla="*/ 0 h 10001"/>
              <a:gd name="connsiteX4" fmla="*/ 5085 w 10000"/>
              <a:gd name="connsiteY4" fmla="*/ 1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1">
                <a:moveTo>
                  <a:pt x="5085" y="1"/>
                </a:moveTo>
                <a:cubicBezTo>
                  <a:pt x="2196" y="2118"/>
                  <a:pt x="-623" y="5218"/>
                  <a:pt x="120" y="9977"/>
                </a:cubicBezTo>
                <a:lnTo>
                  <a:pt x="9976" y="10001"/>
                </a:lnTo>
                <a:cubicBezTo>
                  <a:pt x="9988" y="5013"/>
                  <a:pt x="9992" y="3325"/>
                  <a:pt x="10000" y="0"/>
                </a:cubicBezTo>
                <a:lnTo>
                  <a:pt x="5085" y="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31" name="Rectangle 1030"/>
          <p:cNvSpPr>
            <a:spLocks noChangeArrowheads="1"/>
          </p:cNvSpPr>
          <p:nvPr userDrawn="1"/>
        </p:nvSpPr>
        <p:spPr bwMode="auto">
          <a:xfrm>
            <a:off x="219119" y="4819429"/>
            <a:ext cx="4403725" cy="136525"/>
          </a:xfrm>
          <a:prstGeom prst="rect">
            <a:avLst/>
          </a:prstGeom>
          <a:noFill/>
          <a:ln>
            <a:noFill/>
          </a:ln>
          <a:effectLst/>
          <a:extLst/>
        </p:spPr>
        <p:txBody>
          <a:bodyPr tIns="0" bIns="0">
            <a:noAutofit/>
          </a:bodyPr>
          <a:lstStyle/>
          <a:p>
            <a:r>
              <a:rPr lang="en-AU" sz="900" dirty="0" smtClean="0">
                <a:solidFill>
                  <a:srgbClr val="333366"/>
                </a:solidFill>
                <a:latin typeface="Century Gothic" pitchFamily="34" charset="0"/>
              </a:rPr>
              <a:t>www.thalesgroup.com</a:t>
            </a:r>
            <a:endParaRPr lang="en-AU" sz="900" dirty="0">
              <a:solidFill>
                <a:srgbClr val="333366"/>
              </a:solidFill>
              <a:latin typeface="Century Gothic" pitchFamily="34" charset="0"/>
            </a:endParaRPr>
          </a:p>
        </p:txBody>
      </p:sp>
      <p:sp>
        <p:nvSpPr>
          <p:cNvPr id="32" name="Sous-titre 2"/>
          <p:cNvSpPr>
            <a:spLocks noGrp="1"/>
          </p:cNvSpPr>
          <p:nvPr>
            <p:ph type="subTitle" idx="1" hasCustomPrompt="1"/>
          </p:nvPr>
        </p:nvSpPr>
        <p:spPr>
          <a:xfrm>
            <a:off x="302049" y="3134826"/>
            <a:ext cx="4918023" cy="307777"/>
          </a:xfrm>
        </p:spPr>
        <p:txBody>
          <a:bodyPr anchor="t" anchorCtr="0">
            <a:spAutoFit/>
          </a:bodyPr>
          <a:lstStyle>
            <a:lvl1pPr marL="0" indent="0" algn="l">
              <a:lnSpc>
                <a:spcPct val="100000"/>
              </a:lnSpc>
              <a:spcBef>
                <a:spcPts val="0"/>
              </a:spcBef>
              <a:spcAft>
                <a:spcPts val="0"/>
              </a:spcAft>
              <a:buNone/>
              <a:defRPr sz="1400" b="1" cap="all">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edit master Text styles</a:t>
            </a:r>
          </a:p>
        </p:txBody>
      </p:sp>
      <p:pic>
        <p:nvPicPr>
          <p:cNvPr id="13" name="Image 12" descr="logo_thales.png"/>
          <p:cNvPicPr>
            <a:picLocks noChangeAspect="1"/>
          </p:cNvPicPr>
          <p:nvPr userDrawn="1"/>
        </p:nvPicPr>
        <p:blipFill rotWithShape="1">
          <a:blip r:embed="rId2" cstate="screen">
            <a:extLst>
              <a:ext uri="{28A0092B-C50C-407E-A947-70E740481C1C}">
                <a14:useLocalDpi xmlns:a14="http://schemas.microsoft.com/office/drawing/2010/main"/>
              </a:ext>
            </a:extLst>
          </a:blip>
          <a:srcRect l="9051" t="36000" r="9051" b="36000"/>
          <a:stretch/>
        </p:blipFill>
        <p:spPr>
          <a:xfrm>
            <a:off x="235940" y="165679"/>
            <a:ext cx="2337181" cy="449458"/>
          </a:xfrm>
          <a:prstGeom prst="rect">
            <a:avLst/>
          </a:prstGeom>
        </p:spPr>
      </p:pic>
      <p:sp>
        <p:nvSpPr>
          <p:cNvPr id="14" name="Demi-cadre 13"/>
          <p:cNvSpPr/>
          <p:nvPr userDrawn="1"/>
        </p:nvSpPr>
        <p:spPr bwMode="auto">
          <a:xfrm>
            <a:off x="302049" y="1448486"/>
            <a:ext cx="386164" cy="393963"/>
          </a:xfrm>
          <a:prstGeom prst="halfFrame">
            <a:avLst>
              <a:gd name="adj1" fmla="val 12269"/>
              <a:gd name="adj2" fmla="val 13535"/>
            </a:avLst>
          </a:prstGeom>
          <a:solidFill>
            <a:schemeClr val="bg2"/>
          </a:solidFill>
          <a:ln>
            <a:noFill/>
          </a:ln>
        </p:spPr>
        <p:txBody>
          <a:bodyPr vert="horz" wrap="square" lIns="91440" tIns="45720" rIns="91440" bIns="45720" numCol="1" rtlCol="0" anchor="t" anchorCtr="0" compatLnSpc="1">
            <a:prstTxWarp prst="textNoShape">
              <a:avLst/>
            </a:prstTxWarp>
          </a:bodyPr>
          <a:lstStyle/>
          <a:p>
            <a:pPr algn="ctr"/>
            <a:endParaRPr lang="fr-FR"/>
          </a:p>
        </p:txBody>
      </p:sp>
      <p:sp>
        <p:nvSpPr>
          <p:cNvPr id="10" name="ZoneTexte 11"/>
          <p:cNvSpPr txBox="1">
            <a:spLocks noChangeArrowheads="1"/>
          </p:cNvSpPr>
          <p:nvPr userDrawn="1"/>
        </p:nvSpPr>
        <p:spPr bwMode="auto">
          <a:xfrm>
            <a:off x="3707904" y="4605201"/>
            <a:ext cx="1728192" cy="462755"/>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OPEN</a:t>
            </a:r>
          </a:p>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a:p>
            <a:pPr algn="ctr" eaLnBrk="1" fontAlgn="auto" hangingPunct="1">
              <a:spcBef>
                <a:spcPts val="0"/>
              </a:spcBef>
              <a:spcAft>
                <a:spcPts val="0"/>
              </a:spcAft>
              <a:defRPr/>
            </a:pPr>
            <a:r>
              <a:rPr lang="en-US" sz="600" b="0" baseline="0" dirty="0" smtClean="0">
                <a:solidFill>
                  <a:srgbClr val="FF0000"/>
                </a:solidFill>
                <a:latin typeface="Arial" charset="0"/>
              </a:rPr>
              <a:t>THALES GROUP CONFIDENTIAL</a:t>
            </a:r>
          </a:p>
          <a:p>
            <a:pPr algn="ctr" eaLnBrk="1" fontAlgn="auto" hangingPunct="1">
              <a:spcBef>
                <a:spcPts val="0"/>
              </a:spcBef>
              <a:spcAft>
                <a:spcPts val="0"/>
              </a:spcAft>
              <a:defRPr/>
            </a:pPr>
            <a:r>
              <a:rPr lang="en-US" sz="600" b="0" baseline="0" dirty="0" smtClean="0">
                <a:solidFill>
                  <a:srgbClr val="FF0000"/>
                </a:solidFill>
                <a:latin typeface="Arial" charset="0"/>
              </a:rPr>
              <a:t>THALES GROUP SECRET</a:t>
            </a:r>
            <a:endParaRPr lang="en-US" sz="600" b="0" dirty="0" smtClean="0">
              <a:solidFill>
                <a:srgbClr val="FF0000"/>
              </a:solidFill>
              <a:latin typeface="Arial" charset="0"/>
            </a:endParaRPr>
          </a:p>
        </p:txBody>
      </p:sp>
      <p:pic>
        <p:nvPicPr>
          <p:cNvPr id="11" name="Espace réservé pour une image  5" descr="2.jpg"/>
          <p:cNvPicPr>
            <a:picLocks noGrp="1" noChangeAspect="1"/>
          </p:cNvPicPr>
          <p:nvPr userDrawn="1"/>
        </p:nvPicPr>
        <p:blipFill>
          <a:blip r:embed="rId3"/>
          <a:srcRect t="2414" b="2414"/>
          <a:stretch>
            <a:fillRect/>
          </a:stretch>
        </p:blipFill>
        <p:spPr bwMode="auto">
          <a:xfrm>
            <a:off x="5507958" y="-10144"/>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pic>
    </p:spTree>
    <p:extLst>
      <p:ext uri="{BB962C8B-B14F-4D97-AF65-F5344CB8AC3E}">
        <p14:creationId xmlns:p14="http://schemas.microsoft.com/office/powerpoint/2010/main" val="40590617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1- Title and Cont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3" name="Espace réservé du contenu 2"/>
          <p:cNvSpPr>
            <a:spLocks noGrp="1"/>
          </p:cNvSpPr>
          <p:nvPr>
            <p:ph idx="1" hasCustomPrompt="1"/>
          </p:nvPr>
        </p:nvSpPr>
        <p:spPr/>
        <p:txBody>
          <a:bodyPr/>
          <a:lstStyle>
            <a:lvl1pPr>
              <a:spcBef>
                <a:spcPts val="600"/>
              </a:spcBef>
              <a:spcAft>
                <a:spcPts val="1200"/>
              </a:spcAft>
              <a:defRPr/>
            </a:lvl1p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spTree>
    <p:extLst>
      <p:ext uri="{BB962C8B-B14F-4D97-AF65-F5344CB8AC3E}">
        <p14:creationId xmlns:p14="http://schemas.microsoft.com/office/powerpoint/2010/main" val="57257148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lide Title of section">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02049" y="1344553"/>
            <a:ext cx="4918023" cy="866897"/>
          </a:xfrm>
        </p:spPr>
        <p:txBody>
          <a:bodyPr/>
          <a:lstStyle>
            <a:lvl1pPr algn="l">
              <a:defRPr sz="2400" baseline="0">
                <a:solidFill>
                  <a:schemeClr val="bg2"/>
                </a:solidFill>
              </a:defRPr>
            </a:lvl1pPr>
          </a:lstStyle>
          <a:p>
            <a:r>
              <a:rPr lang="en-AU" noProof="0" dirty="0" smtClean="0"/>
              <a:t>Click to edit Master title style</a:t>
            </a:r>
            <a:endParaRPr lang="fr-FR" dirty="0"/>
          </a:p>
        </p:txBody>
      </p:sp>
      <p:sp>
        <p:nvSpPr>
          <p:cNvPr id="24" name="Freeform 47"/>
          <p:cNvSpPr>
            <a:spLocks/>
          </p:cNvSpPr>
          <p:nvPr userDrawn="1"/>
        </p:nvSpPr>
        <p:spPr bwMode="auto">
          <a:xfrm>
            <a:off x="5210047" y="-519"/>
            <a:ext cx="3946694" cy="5178844"/>
          </a:xfrm>
          <a:custGeom>
            <a:avLst/>
            <a:gdLst>
              <a:gd name="T0" fmla="*/ 0 w 1237"/>
              <a:gd name="T1" fmla="*/ 1390 h 1746"/>
              <a:gd name="T2" fmla="*/ 33 w 1237"/>
              <a:gd name="T3" fmla="*/ 1746 h 1746"/>
              <a:gd name="T4" fmla="*/ 1237 w 1237"/>
              <a:gd name="T5" fmla="*/ 1746 h 1746"/>
              <a:gd name="T6" fmla="*/ 1237 w 1237"/>
              <a:gd name="T7" fmla="*/ 0 h 1746"/>
              <a:gd name="T8" fmla="*/ 584 w 1237"/>
              <a:gd name="T9" fmla="*/ 0 h 1746"/>
              <a:gd name="T10" fmla="*/ 0 w 1237"/>
              <a:gd name="T11" fmla="*/ 1390 h 1746"/>
              <a:gd name="connsiteX0" fmla="*/ 34 w 10770"/>
              <a:gd name="connsiteY0" fmla="*/ 7961 h 10400"/>
              <a:gd name="connsiteX1" fmla="*/ 100 w 10770"/>
              <a:gd name="connsiteY1" fmla="*/ 8577 h 10400"/>
              <a:gd name="connsiteX2" fmla="*/ 10034 w 10770"/>
              <a:gd name="connsiteY2" fmla="*/ 10000 h 10400"/>
              <a:gd name="connsiteX3" fmla="*/ 10034 w 10770"/>
              <a:gd name="connsiteY3" fmla="*/ 0 h 10400"/>
              <a:gd name="connsiteX4" fmla="*/ 4755 w 10770"/>
              <a:gd name="connsiteY4" fmla="*/ 0 h 10400"/>
              <a:gd name="connsiteX5" fmla="*/ 34 w 10770"/>
              <a:gd name="connsiteY5" fmla="*/ 7961 h 10400"/>
              <a:gd name="connsiteX0" fmla="*/ 34 w 10277"/>
              <a:gd name="connsiteY0" fmla="*/ 7961 h 9176"/>
              <a:gd name="connsiteX1" fmla="*/ 100 w 10277"/>
              <a:gd name="connsiteY1" fmla="*/ 8577 h 9176"/>
              <a:gd name="connsiteX2" fmla="*/ 9276 w 10277"/>
              <a:gd name="connsiteY2" fmla="*/ 8529 h 9176"/>
              <a:gd name="connsiteX3" fmla="*/ 10034 w 10277"/>
              <a:gd name="connsiteY3" fmla="*/ 0 h 9176"/>
              <a:gd name="connsiteX4" fmla="*/ 4755 w 10277"/>
              <a:gd name="connsiteY4" fmla="*/ 0 h 9176"/>
              <a:gd name="connsiteX5" fmla="*/ 34 w 10277"/>
              <a:gd name="connsiteY5" fmla="*/ 7961 h 9176"/>
              <a:gd name="connsiteX0" fmla="*/ 33 w 9764"/>
              <a:gd name="connsiteY0" fmla="*/ 8676 h 10304"/>
              <a:gd name="connsiteX1" fmla="*/ 97 w 9764"/>
              <a:gd name="connsiteY1" fmla="*/ 9347 h 10304"/>
              <a:gd name="connsiteX2" fmla="*/ 9026 w 9764"/>
              <a:gd name="connsiteY2" fmla="*/ 9295 h 10304"/>
              <a:gd name="connsiteX3" fmla="*/ 9764 w 9764"/>
              <a:gd name="connsiteY3" fmla="*/ 0 h 10304"/>
              <a:gd name="connsiteX4" fmla="*/ 4627 w 9764"/>
              <a:gd name="connsiteY4" fmla="*/ 0 h 10304"/>
              <a:gd name="connsiteX5" fmla="*/ 33 w 9764"/>
              <a:gd name="connsiteY5" fmla="*/ 8676 h 10304"/>
              <a:gd name="connsiteX0" fmla="*/ 34 w 10016"/>
              <a:gd name="connsiteY0" fmla="*/ 8420 h 9071"/>
              <a:gd name="connsiteX1" fmla="*/ 99 w 10016"/>
              <a:gd name="connsiteY1" fmla="*/ 9071 h 9071"/>
              <a:gd name="connsiteX2" fmla="*/ 9244 w 10016"/>
              <a:gd name="connsiteY2" fmla="*/ 9021 h 9071"/>
              <a:gd name="connsiteX3" fmla="*/ 10000 w 10016"/>
              <a:gd name="connsiteY3" fmla="*/ 0 h 9071"/>
              <a:gd name="connsiteX4" fmla="*/ 4739 w 10016"/>
              <a:gd name="connsiteY4" fmla="*/ 0 h 9071"/>
              <a:gd name="connsiteX5" fmla="*/ 34 w 10016"/>
              <a:gd name="connsiteY5" fmla="*/ 8420 h 9071"/>
              <a:gd name="connsiteX0" fmla="*/ 34 w 9984"/>
              <a:gd name="connsiteY0" fmla="*/ 9282 h 10000"/>
              <a:gd name="connsiteX1" fmla="*/ 99 w 9984"/>
              <a:gd name="connsiteY1" fmla="*/ 10000 h 10000"/>
              <a:gd name="connsiteX2" fmla="*/ 9229 w 9984"/>
              <a:gd name="connsiteY2" fmla="*/ 9945 h 10000"/>
              <a:gd name="connsiteX3" fmla="*/ 9984 w 9984"/>
              <a:gd name="connsiteY3" fmla="*/ 0 h 10000"/>
              <a:gd name="connsiteX4" fmla="*/ 4731 w 9984"/>
              <a:gd name="connsiteY4" fmla="*/ 0 h 10000"/>
              <a:gd name="connsiteX5" fmla="*/ 34 w 9984"/>
              <a:gd name="connsiteY5" fmla="*/ 9282 h 10000"/>
              <a:gd name="connsiteX0" fmla="*/ 34 w 10052"/>
              <a:gd name="connsiteY0" fmla="*/ 9282 h 10443"/>
              <a:gd name="connsiteX1" fmla="*/ 99 w 10052"/>
              <a:gd name="connsiteY1" fmla="*/ 10000 h 10443"/>
              <a:gd name="connsiteX2" fmla="*/ 9822 w 10052"/>
              <a:gd name="connsiteY2" fmla="*/ 10443 h 10443"/>
              <a:gd name="connsiteX3" fmla="*/ 10000 w 10052"/>
              <a:gd name="connsiteY3" fmla="*/ 0 h 10443"/>
              <a:gd name="connsiteX4" fmla="*/ 4739 w 10052"/>
              <a:gd name="connsiteY4" fmla="*/ 0 h 10443"/>
              <a:gd name="connsiteX5" fmla="*/ 34 w 10052"/>
              <a:gd name="connsiteY5" fmla="*/ 9282 h 10443"/>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9355"/>
              <a:gd name="connsiteY0" fmla="*/ 9282 h 10037"/>
              <a:gd name="connsiteX1" fmla="*/ 99 w 9355"/>
              <a:gd name="connsiteY1" fmla="*/ 10000 h 10037"/>
              <a:gd name="connsiteX2" fmla="*/ 9244 w 9355"/>
              <a:gd name="connsiteY2" fmla="*/ 10037 h 10037"/>
              <a:gd name="connsiteX3" fmla="*/ 9266 w 9355"/>
              <a:gd name="connsiteY3" fmla="*/ 37 h 10037"/>
              <a:gd name="connsiteX4" fmla="*/ 4739 w 9355"/>
              <a:gd name="connsiteY4" fmla="*/ 0 h 10037"/>
              <a:gd name="connsiteX5" fmla="*/ 34 w 9355"/>
              <a:gd name="connsiteY5" fmla="*/ 9282 h 10037"/>
              <a:gd name="connsiteX0" fmla="*/ 36 w 10063"/>
              <a:gd name="connsiteY0" fmla="*/ 9248 h 10000"/>
              <a:gd name="connsiteX1" fmla="*/ 106 w 10063"/>
              <a:gd name="connsiteY1" fmla="*/ 9963 h 10000"/>
              <a:gd name="connsiteX2" fmla="*/ 9881 w 10063"/>
              <a:gd name="connsiteY2" fmla="*/ 10000 h 10000"/>
              <a:gd name="connsiteX3" fmla="*/ 9905 w 10063"/>
              <a:gd name="connsiteY3" fmla="*/ 37 h 10000"/>
              <a:gd name="connsiteX4" fmla="*/ 5066 w 10063"/>
              <a:gd name="connsiteY4" fmla="*/ 0 h 10000"/>
              <a:gd name="connsiteX5" fmla="*/ 36 w 10063"/>
              <a:gd name="connsiteY5" fmla="*/ 9248 h 10000"/>
              <a:gd name="connsiteX0" fmla="*/ 36 w 11201"/>
              <a:gd name="connsiteY0" fmla="*/ 9248 h 10000"/>
              <a:gd name="connsiteX1" fmla="*/ 106 w 11201"/>
              <a:gd name="connsiteY1" fmla="*/ 9963 h 10000"/>
              <a:gd name="connsiteX2" fmla="*/ 9881 w 11201"/>
              <a:gd name="connsiteY2" fmla="*/ 10000 h 10000"/>
              <a:gd name="connsiteX3" fmla="*/ 9905 w 11201"/>
              <a:gd name="connsiteY3" fmla="*/ 37 h 10000"/>
              <a:gd name="connsiteX4" fmla="*/ 5066 w 11201"/>
              <a:gd name="connsiteY4" fmla="*/ 0 h 10000"/>
              <a:gd name="connsiteX5" fmla="*/ 36 w 11201"/>
              <a:gd name="connsiteY5" fmla="*/ 9248 h 10000"/>
              <a:gd name="connsiteX0" fmla="*/ 36 w 9905"/>
              <a:gd name="connsiteY0" fmla="*/ 9248 h 10000"/>
              <a:gd name="connsiteX1" fmla="*/ 106 w 9905"/>
              <a:gd name="connsiteY1" fmla="*/ 9963 h 10000"/>
              <a:gd name="connsiteX2" fmla="*/ 9881 w 9905"/>
              <a:gd name="connsiteY2" fmla="*/ 10000 h 10000"/>
              <a:gd name="connsiteX3" fmla="*/ 9905 w 9905"/>
              <a:gd name="connsiteY3" fmla="*/ 37 h 10000"/>
              <a:gd name="connsiteX4" fmla="*/ 5066 w 9905"/>
              <a:gd name="connsiteY4" fmla="*/ 0 h 10000"/>
              <a:gd name="connsiteX5" fmla="*/ 36 w 9905"/>
              <a:gd name="connsiteY5" fmla="*/ 9248 h 10000"/>
              <a:gd name="connsiteX0" fmla="*/ 37 w 10001"/>
              <a:gd name="connsiteY0" fmla="*/ 9248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9248 h 10000"/>
              <a:gd name="connsiteX0" fmla="*/ 37 w 10001"/>
              <a:gd name="connsiteY0" fmla="*/ 8311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8311 h 10000"/>
              <a:gd name="connsiteX0" fmla="*/ 0 w 9964"/>
              <a:gd name="connsiteY0" fmla="*/ 8311 h 10000"/>
              <a:gd name="connsiteX1" fmla="*/ 71 w 9964"/>
              <a:gd name="connsiteY1" fmla="*/ 9963 h 10000"/>
              <a:gd name="connsiteX2" fmla="*/ 9940 w 9964"/>
              <a:gd name="connsiteY2" fmla="*/ 10000 h 10000"/>
              <a:gd name="connsiteX3" fmla="*/ 9964 w 9964"/>
              <a:gd name="connsiteY3" fmla="*/ 37 h 10000"/>
              <a:gd name="connsiteX4" fmla="*/ 5079 w 9964"/>
              <a:gd name="connsiteY4" fmla="*/ 0 h 10000"/>
              <a:gd name="connsiteX5" fmla="*/ 0 w 9964"/>
              <a:gd name="connsiteY5" fmla="*/ 8311 h 10000"/>
              <a:gd name="connsiteX0" fmla="*/ 5129 w 10032"/>
              <a:gd name="connsiteY0" fmla="*/ 0 h 10000"/>
              <a:gd name="connsiteX1" fmla="*/ 103 w 10032"/>
              <a:gd name="connsiteY1" fmla="*/ 9963 h 10000"/>
              <a:gd name="connsiteX2" fmla="*/ 10008 w 10032"/>
              <a:gd name="connsiteY2" fmla="*/ 10000 h 10000"/>
              <a:gd name="connsiteX3" fmla="*/ 10032 w 10032"/>
              <a:gd name="connsiteY3" fmla="*/ 37 h 10000"/>
              <a:gd name="connsiteX4" fmla="*/ 5129 w 10032"/>
              <a:gd name="connsiteY4" fmla="*/ 0 h 10000"/>
              <a:gd name="connsiteX0" fmla="*/ 5162 w 10065"/>
              <a:gd name="connsiteY0" fmla="*/ 0 h 10000"/>
              <a:gd name="connsiteX1" fmla="*/ 136 w 10065"/>
              <a:gd name="connsiteY1" fmla="*/ 9963 h 10000"/>
              <a:gd name="connsiteX2" fmla="*/ 10041 w 10065"/>
              <a:gd name="connsiteY2" fmla="*/ 10000 h 10000"/>
              <a:gd name="connsiteX3" fmla="*/ 10065 w 10065"/>
              <a:gd name="connsiteY3" fmla="*/ 37 h 10000"/>
              <a:gd name="connsiteX4" fmla="*/ 5162 w 10065"/>
              <a:gd name="connsiteY4" fmla="*/ 0 h 10000"/>
              <a:gd name="connsiteX0" fmla="*/ 5174 w 10077"/>
              <a:gd name="connsiteY0" fmla="*/ 0 h 10000"/>
              <a:gd name="connsiteX1" fmla="*/ 148 w 10077"/>
              <a:gd name="connsiteY1" fmla="*/ 9963 h 10000"/>
              <a:gd name="connsiteX2" fmla="*/ 10053 w 10077"/>
              <a:gd name="connsiteY2" fmla="*/ 10000 h 10000"/>
              <a:gd name="connsiteX3" fmla="*/ 10077 w 10077"/>
              <a:gd name="connsiteY3" fmla="*/ 37 h 10000"/>
              <a:gd name="connsiteX4" fmla="*/ 5174 w 10077"/>
              <a:gd name="connsiteY4" fmla="*/ 0 h 10000"/>
              <a:gd name="connsiteX0" fmla="*/ 4965 w 9868"/>
              <a:gd name="connsiteY0" fmla="*/ 0 h 10000"/>
              <a:gd name="connsiteX1" fmla="*/ 156 w 9868"/>
              <a:gd name="connsiteY1" fmla="*/ 9963 h 10000"/>
              <a:gd name="connsiteX2" fmla="*/ 9844 w 9868"/>
              <a:gd name="connsiteY2" fmla="*/ 10000 h 10000"/>
              <a:gd name="connsiteX3" fmla="*/ 9868 w 9868"/>
              <a:gd name="connsiteY3" fmla="*/ 37 h 10000"/>
              <a:gd name="connsiteX4" fmla="*/ 4965 w 9868"/>
              <a:gd name="connsiteY4" fmla="*/ 0 h 10000"/>
              <a:gd name="connsiteX0" fmla="*/ 4977 w 9946"/>
              <a:gd name="connsiteY0" fmla="*/ 0 h 10000"/>
              <a:gd name="connsiteX1" fmla="*/ 104 w 9946"/>
              <a:gd name="connsiteY1" fmla="*/ 9963 h 10000"/>
              <a:gd name="connsiteX2" fmla="*/ 9922 w 9946"/>
              <a:gd name="connsiteY2" fmla="*/ 10000 h 10000"/>
              <a:gd name="connsiteX3" fmla="*/ 9946 w 9946"/>
              <a:gd name="connsiteY3" fmla="*/ 37 h 10000"/>
              <a:gd name="connsiteX4" fmla="*/ 4977 w 9946"/>
              <a:gd name="connsiteY4" fmla="*/ 0 h 10000"/>
              <a:gd name="connsiteX0" fmla="*/ 5026 w 10022"/>
              <a:gd name="connsiteY0" fmla="*/ 0 h 10000"/>
              <a:gd name="connsiteX1" fmla="*/ 127 w 10022"/>
              <a:gd name="connsiteY1" fmla="*/ 9963 h 10000"/>
              <a:gd name="connsiteX2" fmla="*/ 9998 w 10022"/>
              <a:gd name="connsiteY2" fmla="*/ 10000 h 10000"/>
              <a:gd name="connsiteX3" fmla="*/ 10022 w 10022"/>
              <a:gd name="connsiteY3" fmla="*/ 37 h 10000"/>
              <a:gd name="connsiteX4" fmla="*/ 5026 w 10022"/>
              <a:gd name="connsiteY4" fmla="*/ 0 h 10000"/>
              <a:gd name="connsiteX0" fmla="*/ 5168 w 10164"/>
              <a:gd name="connsiteY0" fmla="*/ 0 h 10000"/>
              <a:gd name="connsiteX1" fmla="*/ 122 w 10164"/>
              <a:gd name="connsiteY1" fmla="*/ 9963 h 10000"/>
              <a:gd name="connsiteX2" fmla="*/ 10140 w 10164"/>
              <a:gd name="connsiteY2" fmla="*/ 10000 h 10000"/>
              <a:gd name="connsiteX3" fmla="*/ 10164 w 10164"/>
              <a:gd name="connsiteY3" fmla="*/ 37 h 10000"/>
              <a:gd name="connsiteX4" fmla="*/ 5168 w 10164"/>
              <a:gd name="connsiteY4" fmla="*/ 0 h 10000"/>
              <a:gd name="connsiteX0" fmla="*/ 5168 w 10164"/>
              <a:gd name="connsiteY0" fmla="*/ 0 h 9987"/>
              <a:gd name="connsiteX1" fmla="*/ 122 w 10164"/>
              <a:gd name="connsiteY1" fmla="*/ 9963 h 9987"/>
              <a:gd name="connsiteX2" fmla="*/ 10140 w 10164"/>
              <a:gd name="connsiteY2" fmla="*/ 9987 h 9987"/>
              <a:gd name="connsiteX3" fmla="*/ 10164 w 10164"/>
              <a:gd name="connsiteY3" fmla="*/ 37 h 9987"/>
              <a:gd name="connsiteX4" fmla="*/ 5168 w 10164"/>
              <a:gd name="connsiteY4" fmla="*/ 0 h 9987"/>
              <a:gd name="connsiteX0" fmla="*/ 5085 w 10000"/>
              <a:gd name="connsiteY0" fmla="*/ 1 h 10001"/>
              <a:gd name="connsiteX1" fmla="*/ 120 w 10000"/>
              <a:gd name="connsiteY1" fmla="*/ 9977 h 10001"/>
              <a:gd name="connsiteX2" fmla="*/ 9976 w 10000"/>
              <a:gd name="connsiteY2" fmla="*/ 10001 h 10001"/>
              <a:gd name="connsiteX3" fmla="*/ 10000 w 10000"/>
              <a:gd name="connsiteY3" fmla="*/ 0 h 10001"/>
              <a:gd name="connsiteX4" fmla="*/ 5085 w 10000"/>
              <a:gd name="connsiteY4" fmla="*/ 1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1">
                <a:moveTo>
                  <a:pt x="5085" y="1"/>
                </a:moveTo>
                <a:cubicBezTo>
                  <a:pt x="2196" y="2118"/>
                  <a:pt x="-623" y="5218"/>
                  <a:pt x="120" y="9977"/>
                </a:cubicBezTo>
                <a:lnTo>
                  <a:pt x="9976" y="10001"/>
                </a:lnTo>
                <a:cubicBezTo>
                  <a:pt x="9988" y="5013"/>
                  <a:pt x="9992" y="3325"/>
                  <a:pt x="10000" y="0"/>
                </a:cubicBezTo>
                <a:lnTo>
                  <a:pt x="5085" y="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AU"/>
          </a:p>
        </p:txBody>
      </p:sp>
      <p:sp>
        <p:nvSpPr>
          <p:cNvPr id="31" name="Rectangle 1030"/>
          <p:cNvSpPr>
            <a:spLocks noChangeArrowheads="1"/>
          </p:cNvSpPr>
          <p:nvPr userDrawn="1"/>
        </p:nvSpPr>
        <p:spPr bwMode="auto">
          <a:xfrm>
            <a:off x="219119" y="4819429"/>
            <a:ext cx="4403725" cy="136525"/>
          </a:xfrm>
          <a:prstGeom prst="rect">
            <a:avLst/>
          </a:prstGeom>
          <a:noFill/>
          <a:ln>
            <a:noFill/>
          </a:ln>
          <a:effectLst/>
          <a:extLst/>
        </p:spPr>
        <p:txBody>
          <a:bodyPr tIns="0" bIns="0">
            <a:noAutofit/>
          </a:bodyPr>
          <a:lstStyle/>
          <a:p>
            <a:pPr algn="l"/>
            <a:r>
              <a:rPr lang="en-AU" sz="900" dirty="0" smtClean="0">
                <a:solidFill>
                  <a:schemeClr val="tx1"/>
                </a:solidFill>
                <a:latin typeface="Century Gothic" pitchFamily="34" charset="0"/>
              </a:rPr>
              <a:t>www.thalesgroup.com</a:t>
            </a:r>
            <a:endParaRPr lang="en-AU" sz="900" dirty="0">
              <a:solidFill>
                <a:schemeClr val="tx1"/>
              </a:solidFill>
              <a:latin typeface="Century Gothic" pitchFamily="34" charset="0"/>
            </a:endParaRPr>
          </a:p>
        </p:txBody>
      </p:sp>
      <p:sp>
        <p:nvSpPr>
          <p:cNvPr id="32" name="Sous-titre 2"/>
          <p:cNvSpPr>
            <a:spLocks noGrp="1"/>
          </p:cNvSpPr>
          <p:nvPr>
            <p:ph type="subTitle" idx="1" hasCustomPrompt="1"/>
          </p:nvPr>
        </p:nvSpPr>
        <p:spPr>
          <a:xfrm>
            <a:off x="302049" y="2019650"/>
            <a:ext cx="4918023" cy="307777"/>
          </a:xfrm>
        </p:spPr>
        <p:txBody>
          <a:bodyPr anchor="t" anchorCtr="0">
            <a:spAutoFit/>
          </a:bodyPr>
          <a:lstStyle>
            <a:lvl1pPr marL="0" indent="0" algn="l">
              <a:lnSpc>
                <a:spcPct val="100000"/>
              </a:lnSpc>
              <a:spcBef>
                <a:spcPts val="0"/>
              </a:spcBef>
              <a:spcAft>
                <a:spcPts val="0"/>
              </a:spcAft>
              <a:buNone/>
              <a:defRPr sz="1400" b="0" cap="all">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edit Master subtitle text style</a:t>
            </a:r>
          </a:p>
        </p:txBody>
      </p:sp>
      <p:sp>
        <p:nvSpPr>
          <p:cNvPr id="6" name="Espace réservé du texte 5"/>
          <p:cNvSpPr>
            <a:spLocks noGrp="1"/>
          </p:cNvSpPr>
          <p:nvPr>
            <p:ph type="body" sz="quarter" idx="10" hasCustomPrompt="1"/>
          </p:nvPr>
        </p:nvSpPr>
        <p:spPr>
          <a:xfrm>
            <a:off x="302049" y="2502958"/>
            <a:ext cx="4918022" cy="1751542"/>
          </a:xfrm>
        </p:spPr>
        <p:txBody>
          <a:bodyPr/>
          <a:lstStyle>
            <a:lvl1pPr marL="0" indent="0" algn="l">
              <a:spcBef>
                <a:spcPts val="0"/>
              </a:spcBef>
              <a:buFontTx/>
              <a:buNone/>
              <a:defRPr sz="1400" b="0">
                <a:solidFill>
                  <a:srgbClr val="505050"/>
                </a:solidFill>
              </a:defRPr>
            </a:lvl1pPr>
            <a:lvl2pPr marL="0" indent="0" algn="l">
              <a:buFontTx/>
              <a:buNone/>
              <a:defRPr/>
            </a:lvl2pPr>
            <a:lvl3pPr marL="0" indent="0" algn="l">
              <a:buFontTx/>
              <a:buNone/>
              <a:defRPr/>
            </a:lvl3pPr>
            <a:lvl4pPr marL="0" indent="0" algn="l">
              <a:buFontTx/>
              <a:buNone/>
              <a:defRPr/>
            </a:lvl4pPr>
            <a:lvl5pPr marL="0" indent="0" algn="l">
              <a:buFontTx/>
              <a:buNone/>
              <a:defRPr/>
            </a:lvl5pPr>
          </a:lstStyle>
          <a:p>
            <a:r>
              <a:rPr lang="en-AU" noProof="0" dirty="0" smtClean="0"/>
              <a:t>Click to edit master Text styles</a:t>
            </a:r>
          </a:p>
        </p:txBody>
      </p:sp>
      <p:sp>
        <p:nvSpPr>
          <p:cNvPr id="10" name="Picture Placeholder 2"/>
          <p:cNvSpPr>
            <a:spLocks noGrp="1"/>
          </p:cNvSpPr>
          <p:nvPr>
            <p:ph type="pic" sz="quarter" idx="11" hasCustomPrompt="1"/>
          </p:nvPr>
        </p:nvSpPr>
        <p:spPr bwMode="auto">
          <a:xfrm>
            <a:off x="5501950" y="-9525"/>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txBody>
          <a:bodyPr lIns="432000" anchor="ctr" anchorCtr="0"/>
          <a:lstStyle>
            <a:lvl1pPr marL="0" indent="0" algn="ctr">
              <a:buFontTx/>
              <a:buNone/>
              <a:defRPr b="0">
                <a:solidFill>
                  <a:schemeClr val="bg1"/>
                </a:solidFill>
              </a:defRPr>
            </a:lvl1pPr>
          </a:lstStyle>
          <a:p>
            <a:r>
              <a:rPr lang="en-AU" dirty="0" smtClean="0"/>
              <a:t>Click icon to add image</a:t>
            </a:r>
            <a:br>
              <a:rPr lang="en-AU" dirty="0" smtClean="0"/>
            </a:br>
            <a:r>
              <a:rPr lang="en-AU" dirty="0" smtClean="0"/>
              <a:t>to placeholder</a:t>
            </a:r>
            <a:endParaRPr lang="en-AU" dirty="0"/>
          </a:p>
        </p:txBody>
      </p:sp>
      <p:pic>
        <p:nvPicPr>
          <p:cNvPr id="12" name="Image 11" descr="logo_thales.png"/>
          <p:cNvPicPr>
            <a:picLocks noChangeAspect="1"/>
          </p:cNvPicPr>
          <p:nvPr userDrawn="1"/>
        </p:nvPicPr>
        <p:blipFill rotWithShape="1">
          <a:blip r:embed="rId2" cstate="screen">
            <a:extLst>
              <a:ext uri="{28A0092B-C50C-407E-A947-70E740481C1C}">
                <a14:useLocalDpi xmlns:a14="http://schemas.microsoft.com/office/drawing/2010/main"/>
              </a:ext>
            </a:extLst>
          </a:blip>
          <a:srcRect l="9051" t="36000" r="9051" b="36000"/>
          <a:stretch/>
        </p:blipFill>
        <p:spPr>
          <a:xfrm>
            <a:off x="235940" y="165679"/>
            <a:ext cx="2337181" cy="449458"/>
          </a:xfrm>
          <a:prstGeom prst="rect">
            <a:avLst/>
          </a:prstGeom>
        </p:spPr>
      </p:pic>
      <p:sp>
        <p:nvSpPr>
          <p:cNvPr id="14" name="Rectangle 13"/>
          <p:cNvSpPr/>
          <p:nvPr userDrawn="1"/>
        </p:nvSpPr>
        <p:spPr bwMode="auto">
          <a:xfrm>
            <a:off x="200847" y="1609906"/>
            <a:ext cx="96122" cy="360000"/>
          </a:xfrm>
          <a:prstGeom prst="rect">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400" b="0" i="0" u="none" strike="noStrike" cap="none" normalizeH="0" baseline="0" smtClean="0">
              <a:ln>
                <a:noFill/>
              </a:ln>
              <a:solidFill>
                <a:srgbClr val="323265"/>
              </a:solidFill>
              <a:effectLst/>
              <a:latin typeface="Arial" charset="0"/>
              <a:cs typeface="Arial" charset="0"/>
            </a:endParaRPr>
          </a:p>
        </p:txBody>
      </p:sp>
      <p:sp>
        <p:nvSpPr>
          <p:cNvPr id="13" name="ZoneTexte 11"/>
          <p:cNvSpPr txBox="1">
            <a:spLocks noChangeArrowheads="1"/>
          </p:cNvSpPr>
          <p:nvPr userDrawn="1"/>
        </p:nvSpPr>
        <p:spPr bwMode="auto">
          <a:xfrm>
            <a:off x="3707904" y="4605201"/>
            <a:ext cx="1728192" cy="462755"/>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OPEN</a:t>
            </a:r>
          </a:p>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a:p>
            <a:pPr algn="ctr" eaLnBrk="1" fontAlgn="auto" hangingPunct="1">
              <a:spcBef>
                <a:spcPts val="0"/>
              </a:spcBef>
              <a:spcAft>
                <a:spcPts val="0"/>
              </a:spcAft>
              <a:defRPr/>
            </a:pPr>
            <a:r>
              <a:rPr lang="en-US" sz="600" b="0" baseline="0" dirty="0" smtClean="0">
                <a:solidFill>
                  <a:srgbClr val="FF0000"/>
                </a:solidFill>
                <a:latin typeface="Arial" charset="0"/>
              </a:rPr>
              <a:t>THALES GROUP CONFIDENTIAL</a:t>
            </a:r>
          </a:p>
          <a:p>
            <a:pPr algn="ctr" eaLnBrk="1" fontAlgn="auto" hangingPunct="1">
              <a:spcBef>
                <a:spcPts val="0"/>
              </a:spcBef>
              <a:spcAft>
                <a:spcPts val="0"/>
              </a:spcAft>
              <a:defRPr/>
            </a:pPr>
            <a:r>
              <a:rPr lang="en-US" sz="600" b="0" baseline="0" dirty="0" smtClean="0">
                <a:solidFill>
                  <a:srgbClr val="FF0000"/>
                </a:solidFill>
                <a:latin typeface="Arial" charset="0"/>
              </a:rPr>
              <a:t>THALES GROUP SECRET</a:t>
            </a:r>
            <a:endParaRPr lang="en-US" sz="600" b="0" dirty="0" smtClean="0">
              <a:solidFill>
                <a:srgbClr val="FF0000"/>
              </a:solidFill>
              <a:latin typeface="Arial" charset="0"/>
            </a:endParaRPr>
          </a:p>
        </p:txBody>
      </p:sp>
    </p:spTree>
    <p:extLst>
      <p:ext uri="{BB962C8B-B14F-4D97-AF65-F5344CB8AC3E}">
        <p14:creationId xmlns:p14="http://schemas.microsoft.com/office/powerpoint/2010/main" val="2190629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6"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5DBFD4"/>
          </a:solidFill>
          <a:ln>
            <a:noFill/>
          </a:ln>
        </p:spPr>
        <p:txBody>
          <a:bodyPr vert="horz" wrap="square" lIns="91440" tIns="45720" rIns="91440" bIns="45720" numCol="1" rtlCol="0" anchor="t" anchorCtr="0" compatLnSpc="1">
            <a:prstTxWarp prst="textNoShape">
              <a:avLst/>
            </a:prstTxWarp>
          </a:bodyPr>
          <a:lstStyle/>
          <a:p>
            <a:pPr algn="ctr"/>
            <a:endParaRPr lang="en-AU" dirty="0"/>
          </a:p>
        </p:txBody>
      </p:sp>
      <p:sp>
        <p:nvSpPr>
          <p:cNvPr id="7"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8"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2" name="Titre 1"/>
          <p:cNvSpPr>
            <a:spLocks noGrp="1"/>
          </p:cNvSpPr>
          <p:nvPr>
            <p:ph type="title" hasCustomPrompt="1"/>
          </p:nvPr>
        </p:nvSpPr>
        <p:spPr/>
        <p:txBody>
          <a:bodyPr/>
          <a:lstStyle/>
          <a:p>
            <a:r>
              <a:rPr lang="en-AU" sz="2000" b="1" kern="1200" dirty="0" smtClean="0">
                <a:solidFill>
                  <a:srgbClr val="333366"/>
                </a:solidFill>
                <a:effectLst/>
                <a:latin typeface="+mj-lt"/>
              </a:rPr>
              <a:t>Click to edit Master title style</a:t>
            </a:r>
            <a:r>
              <a:rPr lang="en-AU" dirty="0" smtClean="0"/>
              <a:t> </a:t>
            </a:r>
            <a:endParaRPr lang="fr-FR" dirty="0"/>
          </a:p>
        </p:txBody>
      </p:sp>
      <p:sp>
        <p:nvSpPr>
          <p:cNvPr id="4" name="Picture Placeholder 3"/>
          <p:cNvSpPr>
            <a:spLocks noGrp="1"/>
          </p:cNvSpPr>
          <p:nvPr>
            <p:ph type="pic" sz="quarter" idx="10" hasCustomPrompt="1"/>
          </p:nvPr>
        </p:nvSpPr>
        <p:spPr bwMode="auto">
          <a:xfrm>
            <a:off x="4740166" y="1169559"/>
            <a:ext cx="3993826" cy="2817677"/>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
        <p:nvSpPr>
          <p:cNvPr id="5" name="Espace réservé du texte 2"/>
          <p:cNvSpPr>
            <a:spLocks noGrp="1"/>
          </p:cNvSpPr>
          <p:nvPr>
            <p:ph idx="1" hasCustomPrompt="1"/>
          </p:nvPr>
        </p:nvSpPr>
        <p:spPr>
          <a:xfrm>
            <a:off x="179515" y="696542"/>
            <a:ext cx="4450659" cy="3934455"/>
          </a:xfrm>
          <a:prstGeom prst="rect">
            <a:avLst/>
          </a:prstGeom>
        </p:spPr>
        <p:txBody>
          <a:bodyPr vert="horz" lIns="91440" tIns="45720" rIns="91440" bIns="45720" rtlCol="0">
            <a:noAutofit/>
          </a:body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p:txBody>
      </p:sp>
      <p:grpSp>
        <p:nvGrpSpPr>
          <p:cNvPr id="18" name="Group 25"/>
          <p:cNvGrpSpPr/>
          <p:nvPr userDrawn="1"/>
        </p:nvGrpSpPr>
        <p:grpSpPr>
          <a:xfrm>
            <a:off x="7263121" y="4812382"/>
            <a:ext cx="1632238" cy="197318"/>
            <a:chOff x="2619375" y="-595312"/>
            <a:chExt cx="1785938" cy="215899"/>
          </a:xfrm>
        </p:grpSpPr>
        <p:sp>
          <p:nvSpPr>
            <p:cNvPr id="19"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0"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1"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2"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3"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132395479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6"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DC006B"/>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7"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8"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4" name="Picture Placeholder 3"/>
          <p:cNvSpPr>
            <a:spLocks noGrp="1"/>
          </p:cNvSpPr>
          <p:nvPr>
            <p:ph type="pic" sz="quarter" idx="10" hasCustomPrompt="1"/>
          </p:nvPr>
        </p:nvSpPr>
        <p:spPr bwMode="auto">
          <a:xfrm>
            <a:off x="4740166" y="1169559"/>
            <a:ext cx="3993826" cy="2817677"/>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
        <p:nvSpPr>
          <p:cNvPr id="5" name="Espace réservé du texte 2"/>
          <p:cNvSpPr>
            <a:spLocks noGrp="1"/>
          </p:cNvSpPr>
          <p:nvPr>
            <p:ph idx="1" hasCustomPrompt="1"/>
          </p:nvPr>
        </p:nvSpPr>
        <p:spPr>
          <a:xfrm>
            <a:off x="179515" y="696542"/>
            <a:ext cx="4450659"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grpSp>
        <p:nvGrpSpPr>
          <p:cNvPr id="17" name="Group 25"/>
          <p:cNvGrpSpPr/>
          <p:nvPr userDrawn="1"/>
        </p:nvGrpSpPr>
        <p:grpSpPr>
          <a:xfrm>
            <a:off x="7263121" y="4812382"/>
            <a:ext cx="1632238" cy="197318"/>
            <a:chOff x="2619375" y="-595312"/>
            <a:chExt cx="1785938" cy="215899"/>
          </a:xfrm>
        </p:grpSpPr>
        <p:sp>
          <p:nvSpPr>
            <p:cNvPr id="18"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19"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0"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1"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2"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3"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2408728156"/>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Title and Content">
    <p:spTree>
      <p:nvGrpSpPr>
        <p:cNvPr id="1" name=""/>
        <p:cNvGrpSpPr/>
        <p:nvPr/>
      </p:nvGrpSpPr>
      <p:grpSpPr>
        <a:xfrm>
          <a:off x="0" y="0"/>
          <a:ext cx="0" cy="0"/>
          <a:chOff x="0" y="0"/>
          <a:chExt cx="0" cy="0"/>
        </a:xfrm>
      </p:grpSpPr>
      <p:sp>
        <p:nvSpPr>
          <p:cNvPr id="6"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DC006B"/>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9"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0"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5" name="Picture Placeholder 3"/>
          <p:cNvSpPr>
            <a:spLocks noGrp="1"/>
          </p:cNvSpPr>
          <p:nvPr>
            <p:ph type="pic" sz="quarter" idx="10" hasCustomPrompt="1"/>
          </p:nvPr>
        </p:nvSpPr>
        <p:spPr bwMode="auto">
          <a:xfrm>
            <a:off x="5898598" y="1229181"/>
            <a:ext cx="2916868" cy="2057875"/>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
        <p:nvSpPr>
          <p:cNvPr id="7" name="Espace réservé du texte 6"/>
          <p:cNvSpPr>
            <a:spLocks noGrp="1"/>
          </p:cNvSpPr>
          <p:nvPr>
            <p:ph type="body" sz="quarter" idx="11" hasCustomPrompt="1"/>
          </p:nvPr>
        </p:nvSpPr>
        <p:spPr>
          <a:xfrm>
            <a:off x="5898598" y="3396030"/>
            <a:ext cx="2916868" cy="1234967"/>
          </a:xfrm>
        </p:spPr>
        <p:txBody>
          <a:bodyPr/>
          <a:lstStyle>
            <a:lvl1pPr marL="0" indent="0">
              <a:spcBef>
                <a:spcPts val="0"/>
              </a:spcBef>
              <a:buFontTx/>
              <a:buNone/>
              <a:defRPr sz="1200" b="0">
                <a:solidFill>
                  <a:schemeClr val="bg1"/>
                </a:solidFill>
              </a:defRPr>
            </a:lvl1pPr>
          </a:lstStyle>
          <a:p>
            <a:pPr lvl="0"/>
            <a:r>
              <a:rPr lang="en-AU" noProof="0" dirty="0" smtClean="0"/>
              <a:t>Click to edit Master text styles</a:t>
            </a:r>
          </a:p>
        </p:txBody>
      </p:sp>
      <p:sp>
        <p:nvSpPr>
          <p:cNvPr id="8" name="Espace réservé du texte 2"/>
          <p:cNvSpPr>
            <a:spLocks noGrp="1"/>
          </p:cNvSpPr>
          <p:nvPr>
            <p:ph idx="1" hasCustomPrompt="1"/>
          </p:nvPr>
        </p:nvSpPr>
        <p:spPr>
          <a:xfrm>
            <a:off x="179515" y="696542"/>
            <a:ext cx="5578623"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grpSp>
        <p:nvGrpSpPr>
          <p:cNvPr id="19" name="Group 25"/>
          <p:cNvGrpSpPr/>
          <p:nvPr userDrawn="1"/>
        </p:nvGrpSpPr>
        <p:grpSpPr>
          <a:xfrm>
            <a:off x="7263121" y="4812382"/>
            <a:ext cx="1632238" cy="197318"/>
            <a:chOff x="2619375" y="-595312"/>
            <a:chExt cx="1785938" cy="215899"/>
          </a:xfrm>
        </p:grpSpPr>
        <p:sp>
          <p:nvSpPr>
            <p:cNvPr id="20"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1"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2"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3"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211358677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Title and Content">
    <p:spTree>
      <p:nvGrpSpPr>
        <p:cNvPr id="1" name=""/>
        <p:cNvGrpSpPr/>
        <p:nvPr/>
      </p:nvGrpSpPr>
      <p:grpSpPr>
        <a:xfrm>
          <a:off x="0" y="0"/>
          <a:ext cx="0" cy="0"/>
          <a:chOff x="0" y="0"/>
          <a:chExt cx="0" cy="0"/>
        </a:xfrm>
      </p:grpSpPr>
      <p:sp>
        <p:nvSpPr>
          <p:cNvPr id="10"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DC006B"/>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11"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2"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7" name="Espace réservé du texte 6"/>
          <p:cNvSpPr>
            <a:spLocks noGrp="1"/>
          </p:cNvSpPr>
          <p:nvPr>
            <p:ph type="body" sz="quarter" idx="11" hasCustomPrompt="1"/>
          </p:nvPr>
        </p:nvSpPr>
        <p:spPr>
          <a:xfrm>
            <a:off x="5501950" y="3396030"/>
            <a:ext cx="3313517" cy="1234967"/>
          </a:xfrm>
        </p:spPr>
        <p:txBody>
          <a:bodyPr/>
          <a:lstStyle>
            <a:lvl1pPr marL="0" indent="0" algn="r">
              <a:spcBef>
                <a:spcPts val="0"/>
              </a:spcBef>
              <a:buFontTx/>
              <a:buNone/>
              <a:defRPr sz="1200" b="0">
                <a:solidFill>
                  <a:srgbClr val="FFFFFF"/>
                </a:solidFill>
              </a:defRPr>
            </a:lvl1pPr>
          </a:lstStyle>
          <a:p>
            <a:pPr lvl="0"/>
            <a:r>
              <a:rPr lang="en-AU" noProof="0" dirty="0" smtClean="0"/>
              <a:t>Click to edit Master text styles</a:t>
            </a:r>
          </a:p>
        </p:txBody>
      </p:sp>
      <p:sp>
        <p:nvSpPr>
          <p:cNvPr id="6" name="Picture Placeholder 3"/>
          <p:cNvSpPr>
            <a:spLocks noGrp="1"/>
          </p:cNvSpPr>
          <p:nvPr>
            <p:ph type="pic" sz="quarter" idx="10" hasCustomPrompt="1"/>
          </p:nvPr>
        </p:nvSpPr>
        <p:spPr bwMode="auto">
          <a:xfrm>
            <a:off x="4934169" y="865130"/>
            <a:ext cx="1913083" cy="134969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 to placeholder</a:t>
            </a:r>
            <a:endParaRPr lang="en-AU" dirty="0"/>
          </a:p>
        </p:txBody>
      </p:sp>
      <p:sp>
        <p:nvSpPr>
          <p:cNvPr id="8" name="Picture Placeholder 3"/>
          <p:cNvSpPr>
            <a:spLocks noGrp="1"/>
          </p:cNvSpPr>
          <p:nvPr>
            <p:ph type="pic" sz="quarter" idx="16" hasCustomPrompt="1"/>
          </p:nvPr>
        </p:nvSpPr>
        <p:spPr bwMode="auto">
          <a:xfrm>
            <a:off x="6904737" y="1914673"/>
            <a:ext cx="1913083" cy="134969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 to placeholder</a:t>
            </a:r>
            <a:endParaRPr lang="en-AU" dirty="0"/>
          </a:p>
        </p:txBody>
      </p:sp>
      <p:sp>
        <p:nvSpPr>
          <p:cNvPr id="9" name="Espace réservé du texte 2"/>
          <p:cNvSpPr>
            <a:spLocks noGrp="1"/>
          </p:cNvSpPr>
          <p:nvPr>
            <p:ph idx="1" hasCustomPrompt="1"/>
          </p:nvPr>
        </p:nvSpPr>
        <p:spPr>
          <a:xfrm>
            <a:off x="179515" y="696542"/>
            <a:ext cx="4639968"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grpSp>
        <p:nvGrpSpPr>
          <p:cNvPr id="21" name="Group 25"/>
          <p:cNvGrpSpPr/>
          <p:nvPr userDrawn="1"/>
        </p:nvGrpSpPr>
        <p:grpSpPr>
          <a:xfrm>
            <a:off x="7263121" y="4812382"/>
            <a:ext cx="1632238" cy="197318"/>
            <a:chOff x="2619375" y="-595312"/>
            <a:chExt cx="1785938" cy="215899"/>
          </a:xfrm>
        </p:grpSpPr>
        <p:sp>
          <p:nvSpPr>
            <p:cNvPr id="22"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3"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7"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8"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202332230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 Title and Content">
    <p:spTree>
      <p:nvGrpSpPr>
        <p:cNvPr id="1" name=""/>
        <p:cNvGrpSpPr/>
        <p:nvPr/>
      </p:nvGrpSpPr>
      <p:grpSpPr>
        <a:xfrm>
          <a:off x="0" y="0"/>
          <a:ext cx="0" cy="0"/>
          <a:chOff x="0" y="0"/>
          <a:chExt cx="0" cy="0"/>
        </a:xfrm>
      </p:grpSpPr>
      <p:sp>
        <p:nvSpPr>
          <p:cNvPr id="7"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DC006B"/>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8"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3"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9" name="Picture Placeholder 3"/>
          <p:cNvSpPr>
            <a:spLocks noGrp="1"/>
          </p:cNvSpPr>
          <p:nvPr>
            <p:ph type="pic" sz="quarter" idx="10" hasCustomPrompt="1"/>
          </p:nvPr>
        </p:nvSpPr>
        <p:spPr bwMode="auto">
          <a:xfrm>
            <a:off x="7079796" y="842794"/>
            <a:ext cx="1735593" cy="122447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200" b="0">
                <a:solidFill>
                  <a:schemeClr val="bg1"/>
                </a:solidFill>
              </a:defRPr>
            </a:lvl1pPr>
          </a:lstStyle>
          <a:p>
            <a:r>
              <a:rPr lang="en-AU" dirty="0" smtClean="0"/>
              <a:t>Click icon to add image to placeholder</a:t>
            </a:r>
            <a:endParaRPr lang="en-AU" dirty="0"/>
          </a:p>
        </p:txBody>
      </p:sp>
      <p:sp>
        <p:nvSpPr>
          <p:cNvPr id="10" name="Picture Placeholder 3"/>
          <p:cNvSpPr>
            <a:spLocks noGrp="1"/>
          </p:cNvSpPr>
          <p:nvPr>
            <p:ph type="pic" sz="quarter" idx="12" hasCustomPrompt="1"/>
          </p:nvPr>
        </p:nvSpPr>
        <p:spPr bwMode="auto">
          <a:xfrm>
            <a:off x="7079796" y="2124658"/>
            <a:ext cx="1735593" cy="122447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200" b="0">
                <a:solidFill>
                  <a:schemeClr val="bg1"/>
                </a:solidFill>
              </a:defRPr>
            </a:lvl1pPr>
          </a:lstStyle>
          <a:p>
            <a:r>
              <a:rPr lang="en-AU" dirty="0" smtClean="0"/>
              <a:t>Click icon to add image to placeholder</a:t>
            </a:r>
            <a:endParaRPr lang="en-AU" dirty="0"/>
          </a:p>
        </p:txBody>
      </p:sp>
      <p:sp>
        <p:nvSpPr>
          <p:cNvPr id="11" name="Picture Placeholder 3"/>
          <p:cNvSpPr>
            <a:spLocks noGrp="1"/>
          </p:cNvSpPr>
          <p:nvPr>
            <p:ph type="pic" sz="quarter" idx="13" hasCustomPrompt="1"/>
          </p:nvPr>
        </p:nvSpPr>
        <p:spPr bwMode="auto">
          <a:xfrm>
            <a:off x="7079796" y="3406522"/>
            <a:ext cx="1735593" cy="122447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200" b="0">
                <a:solidFill>
                  <a:schemeClr val="bg1"/>
                </a:solidFill>
              </a:defRPr>
            </a:lvl1pPr>
          </a:lstStyle>
          <a:p>
            <a:r>
              <a:rPr lang="en-AU" dirty="0" smtClean="0"/>
              <a:t>Click icon to add image to placeholder</a:t>
            </a:r>
            <a:endParaRPr lang="en-AU" dirty="0"/>
          </a:p>
        </p:txBody>
      </p:sp>
      <p:sp>
        <p:nvSpPr>
          <p:cNvPr id="12" name="Espace réservé du texte 2"/>
          <p:cNvSpPr>
            <a:spLocks noGrp="1"/>
          </p:cNvSpPr>
          <p:nvPr>
            <p:ph idx="1" hasCustomPrompt="1"/>
          </p:nvPr>
        </p:nvSpPr>
        <p:spPr>
          <a:xfrm>
            <a:off x="179515" y="696542"/>
            <a:ext cx="5322434"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sp>
        <p:nvSpPr>
          <p:cNvPr id="22" name="Espace réservé du texte 6"/>
          <p:cNvSpPr>
            <a:spLocks noGrp="1"/>
          </p:cNvSpPr>
          <p:nvPr>
            <p:ph type="body" sz="quarter" idx="11" hasCustomPrompt="1"/>
          </p:nvPr>
        </p:nvSpPr>
        <p:spPr>
          <a:xfrm>
            <a:off x="5509838" y="1964218"/>
            <a:ext cx="1502469" cy="2666779"/>
          </a:xfrm>
        </p:spPr>
        <p:txBody>
          <a:bodyPr anchor="b" anchorCtr="0"/>
          <a:lstStyle>
            <a:lvl1pPr marL="0" indent="0" algn="r">
              <a:spcBef>
                <a:spcPts val="0"/>
              </a:spcBef>
              <a:buFontTx/>
              <a:buNone/>
              <a:defRPr sz="1200" b="0">
                <a:solidFill>
                  <a:srgbClr val="FFFFFF"/>
                </a:solidFill>
              </a:defRPr>
            </a:lvl1pPr>
          </a:lstStyle>
          <a:p>
            <a:pPr lvl="0"/>
            <a:r>
              <a:rPr lang="en-AU" noProof="0" dirty="0" smtClean="0"/>
              <a:t>Click to edit Master text styles</a:t>
            </a:r>
          </a:p>
        </p:txBody>
      </p:sp>
      <p:grpSp>
        <p:nvGrpSpPr>
          <p:cNvPr id="23" name="Group 25"/>
          <p:cNvGrpSpPr/>
          <p:nvPr userDrawn="1"/>
        </p:nvGrpSpPr>
        <p:grpSpPr>
          <a:xfrm>
            <a:off x="7263121" y="4812382"/>
            <a:ext cx="1632238" cy="197318"/>
            <a:chOff x="2619375" y="-595312"/>
            <a:chExt cx="1785938" cy="215899"/>
          </a:xfrm>
        </p:grpSpPr>
        <p:sp>
          <p:nvSpPr>
            <p:cNvPr id="24"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7"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8"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9"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30"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478772639"/>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 Title and Content">
    <p:spTree>
      <p:nvGrpSpPr>
        <p:cNvPr id="1" name=""/>
        <p:cNvGrpSpPr/>
        <p:nvPr/>
      </p:nvGrpSpPr>
      <p:grpSpPr>
        <a:xfrm>
          <a:off x="0" y="0"/>
          <a:ext cx="0" cy="0"/>
          <a:chOff x="0" y="0"/>
          <a:chExt cx="0" cy="0"/>
        </a:xfrm>
      </p:grpSpPr>
      <p:sp>
        <p:nvSpPr>
          <p:cNvPr id="13"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4"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5"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DC006B"/>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30" name="Espace réservé du texte 2"/>
          <p:cNvSpPr>
            <a:spLocks noGrp="1"/>
          </p:cNvSpPr>
          <p:nvPr>
            <p:ph idx="1" hasCustomPrompt="1"/>
          </p:nvPr>
        </p:nvSpPr>
        <p:spPr>
          <a:xfrm>
            <a:off x="179515" y="696542"/>
            <a:ext cx="5322434"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sp>
        <p:nvSpPr>
          <p:cNvPr id="32" name="Espace réservé du texte 6"/>
          <p:cNvSpPr>
            <a:spLocks noGrp="1"/>
          </p:cNvSpPr>
          <p:nvPr>
            <p:ph type="body" sz="quarter" idx="11" hasCustomPrompt="1"/>
          </p:nvPr>
        </p:nvSpPr>
        <p:spPr>
          <a:xfrm>
            <a:off x="5509837" y="696543"/>
            <a:ext cx="3431610" cy="3934454"/>
          </a:xfrm>
        </p:spPr>
        <p:txBody>
          <a:bodyPr anchor="ctr" anchorCtr="0"/>
          <a:lstStyle>
            <a:lvl1pPr marL="0" indent="0" algn="r">
              <a:buFontTx/>
              <a:buNone/>
              <a:defRPr sz="1600" b="1" baseline="0">
                <a:solidFill>
                  <a:srgbClr val="FFFFFF"/>
                </a:solidFill>
              </a:defRPr>
            </a:lvl1pPr>
          </a:lstStyle>
          <a:p>
            <a:pPr lvl="0"/>
            <a:r>
              <a:rPr lang="en-AU" noProof="0" dirty="0" smtClean="0"/>
              <a:t>Click to edit Master text styles</a:t>
            </a:r>
          </a:p>
        </p:txBody>
      </p:sp>
      <p:grpSp>
        <p:nvGrpSpPr>
          <p:cNvPr id="17" name="Group 25"/>
          <p:cNvGrpSpPr/>
          <p:nvPr userDrawn="1"/>
        </p:nvGrpSpPr>
        <p:grpSpPr>
          <a:xfrm>
            <a:off x="7263121" y="4812382"/>
            <a:ext cx="1632238" cy="197318"/>
            <a:chOff x="2619375" y="-595312"/>
            <a:chExt cx="1785938" cy="215899"/>
          </a:xfrm>
        </p:grpSpPr>
        <p:sp>
          <p:nvSpPr>
            <p:cNvPr id="18"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19"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0"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1"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2"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31"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33"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935575127"/>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 Title and Content">
    <p:spTree>
      <p:nvGrpSpPr>
        <p:cNvPr id="1" name=""/>
        <p:cNvGrpSpPr/>
        <p:nvPr/>
      </p:nvGrpSpPr>
      <p:grpSpPr>
        <a:xfrm>
          <a:off x="0" y="0"/>
          <a:ext cx="0" cy="0"/>
          <a:chOff x="0" y="0"/>
          <a:chExt cx="0" cy="0"/>
        </a:xfrm>
      </p:grpSpPr>
      <p:sp>
        <p:nvSpPr>
          <p:cNvPr id="13"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14"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grpSp>
        <p:nvGrpSpPr>
          <p:cNvPr id="16" name="Group 25"/>
          <p:cNvGrpSpPr/>
          <p:nvPr userDrawn="1"/>
        </p:nvGrpSpPr>
        <p:grpSpPr>
          <a:xfrm>
            <a:off x="7256329" y="4879328"/>
            <a:ext cx="1692409" cy="153444"/>
            <a:chOff x="2619375" y="-595312"/>
            <a:chExt cx="1785938" cy="215899"/>
          </a:xfrm>
        </p:grpSpPr>
        <p:sp>
          <p:nvSpPr>
            <p:cNvPr id="23"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7"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8"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9"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30" name="Espace réservé du texte 2"/>
          <p:cNvSpPr>
            <a:spLocks noGrp="1"/>
          </p:cNvSpPr>
          <p:nvPr>
            <p:ph idx="1" hasCustomPrompt="1"/>
          </p:nvPr>
        </p:nvSpPr>
        <p:spPr>
          <a:xfrm>
            <a:off x="179515" y="696542"/>
            <a:ext cx="5322434"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sp>
        <p:nvSpPr>
          <p:cNvPr id="18" name="Picture Placeholder 2"/>
          <p:cNvSpPr>
            <a:spLocks noGrp="1"/>
          </p:cNvSpPr>
          <p:nvPr>
            <p:ph type="pic" sz="quarter" idx="10" hasCustomPrompt="1"/>
          </p:nvPr>
        </p:nvSpPr>
        <p:spPr bwMode="auto">
          <a:xfrm>
            <a:off x="5501950" y="-9525"/>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txBody>
          <a:bodyPr lIns="432000" anchor="ctr" anchorCtr="0"/>
          <a:lstStyle>
            <a:lvl1pPr marL="0" indent="0" algn="ctr">
              <a:buFontTx/>
              <a:buNone/>
              <a:defRPr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Tree>
    <p:extLst>
      <p:ext uri="{BB962C8B-B14F-4D97-AF65-F5344CB8AC3E}">
        <p14:creationId xmlns:p14="http://schemas.microsoft.com/office/powerpoint/2010/main" val="3170834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3" name="Espace réservé du contenu 2"/>
          <p:cNvSpPr>
            <a:spLocks noGrp="1"/>
          </p:cNvSpPr>
          <p:nvPr>
            <p:ph sz="half" idx="1" hasCustomPrompt="1"/>
          </p:nvPr>
        </p:nvSpPr>
        <p:spPr>
          <a:xfrm>
            <a:off x="457200" y="720927"/>
            <a:ext cx="4038600" cy="3917467"/>
          </a:xfrm>
        </p:spPr>
        <p:txBody>
          <a:bodyPr/>
          <a:lstStyle>
            <a:lvl1pPr>
              <a:defRPr sz="1600"/>
            </a:lvl1pPr>
            <a:lvl2pPr>
              <a:defRPr sz="14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sp>
        <p:nvSpPr>
          <p:cNvPr id="4" name="Espace réservé du contenu 3"/>
          <p:cNvSpPr>
            <a:spLocks noGrp="1"/>
          </p:cNvSpPr>
          <p:nvPr>
            <p:ph sz="half" idx="2" hasCustomPrompt="1"/>
          </p:nvPr>
        </p:nvSpPr>
        <p:spPr>
          <a:xfrm>
            <a:off x="4648200" y="720927"/>
            <a:ext cx="4038600" cy="3917467"/>
          </a:xfrm>
        </p:spPr>
        <p:txBody>
          <a:bodyPr/>
          <a:lstStyle>
            <a:lvl1pPr>
              <a:defRPr sz="1600"/>
            </a:lvl1pPr>
            <a:lvl2pPr>
              <a:defRPr sz="14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spTree>
    <p:extLst>
      <p:ext uri="{BB962C8B-B14F-4D97-AF65-F5344CB8AC3E}">
        <p14:creationId xmlns:p14="http://schemas.microsoft.com/office/powerpoint/2010/main" val="3492035426"/>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Tree>
    <p:extLst>
      <p:ext uri="{BB962C8B-B14F-4D97-AF65-F5344CB8AC3E}">
        <p14:creationId xmlns:p14="http://schemas.microsoft.com/office/powerpoint/2010/main" val="4228016398"/>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2- Slide 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02049" y="1007215"/>
            <a:ext cx="4918023" cy="3190787"/>
          </a:xfrm>
        </p:spPr>
        <p:txBody>
          <a:bodyPr/>
          <a:lstStyle>
            <a:lvl1pPr algn="l">
              <a:defRPr sz="2600">
                <a:solidFill>
                  <a:schemeClr val="bg2"/>
                </a:solidFill>
              </a:defRPr>
            </a:lvl1pPr>
          </a:lstStyle>
          <a:p>
            <a:r>
              <a:rPr lang="en-AU" noProof="0" dirty="0" smtClean="0"/>
              <a:t>Click to edit Master </a:t>
            </a:r>
            <a:br>
              <a:rPr lang="en-AU" noProof="0" dirty="0" smtClean="0"/>
            </a:br>
            <a:r>
              <a:rPr lang="en-AU" noProof="0" dirty="0" smtClean="0"/>
              <a:t>title style</a:t>
            </a:r>
            <a:endParaRPr lang="fr-FR" dirty="0"/>
          </a:p>
        </p:txBody>
      </p:sp>
      <p:sp>
        <p:nvSpPr>
          <p:cNvPr id="24" name="Freeform 47"/>
          <p:cNvSpPr>
            <a:spLocks/>
          </p:cNvSpPr>
          <p:nvPr userDrawn="1"/>
        </p:nvSpPr>
        <p:spPr bwMode="auto">
          <a:xfrm>
            <a:off x="5210047" y="-519"/>
            <a:ext cx="3946694" cy="5178844"/>
          </a:xfrm>
          <a:custGeom>
            <a:avLst/>
            <a:gdLst>
              <a:gd name="T0" fmla="*/ 0 w 1237"/>
              <a:gd name="T1" fmla="*/ 1390 h 1746"/>
              <a:gd name="T2" fmla="*/ 33 w 1237"/>
              <a:gd name="T3" fmla="*/ 1746 h 1746"/>
              <a:gd name="T4" fmla="*/ 1237 w 1237"/>
              <a:gd name="T5" fmla="*/ 1746 h 1746"/>
              <a:gd name="T6" fmla="*/ 1237 w 1237"/>
              <a:gd name="T7" fmla="*/ 0 h 1746"/>
              <a:gd name="T8" fmla="*/ 584 w 1237"/>
              <a:gd name="T9" fmla="*/ 0 h 1746"/>
              <a:gd name="T10" fmla="*/ 0 w 1237"/>
              <a:gd name="T11" fmla="*/ 1390 h 1746"/>
              <a:gd name="connsiteX0" fmla="*/ 34 w 10770"/>
              <a:gd name="connsiteY0" fmla="*/ 7961 h 10400"/>
              <a:gd name="connsiteX1" fmla="*/ 100 w 10770"/>
              <a:gd name="connsiteY1" fmla="*/ 8577 h 10400"/>
              <a:gd name="connsiteX2" fmla="*/ 10034 w 10770"/>
              <a:gd name="connsiteY2" fmla="*/ 10000 h 10400"/>
              <a:gd name="connsiteX3" fmla="*/ 10034 w 10770"/>
              <a:gd name="connsiteY3" fmla="*/ 0 h 10400"/>
              <a:gd name="connsiteX4" fmla="*/ 4755 w 10770"/>
              <a:gd name="connsiteY4" fmla="*/ 0 h 10400"/>
              <a:gd name="connsiteX5" fmla="*/ 34 w 10770"/>
              <a:gd name="connsiteY5" fmla="*/ 7961 h 10400"/>
              <a:gd name="connsiteX0" fmla="*/ 34 w 10277"/>
              <a:gd name="connsiteY0" fmla="*/ 7961 h 9176"/>
              <a:gd name="connsiteX1" fmla="*/ 100 w 10277"/>
              <a:gd name="connsiteY1" fmla="*/ 8577 h 9176"/>
              <a:gd name="connsiteX2" fmla="*/ 9276 w 10277"/>
              <a:gd name="connsiteY2" fmla="*/ 8529 h 9176"/>
              <a:gd name="connsiteX3" fmla="*/ 10034 w 10277"/>
              <a:gd name="connsiteY3" fmla="*/ 0 h 9176"/>
              <a:gd name="connsiteX4" fmla="*/ 4755 w 10277"/>
              <a:gd name="connsiteY4" fmla="*/ 0 h 9176"/>
              <a:gd name="connsiteX5" fmla="*/ 34 w 10277"/>
              <a:gd name="connsiteY5" fmla="*/ 7961 h 9176"/>
              <a:gd name="connsiteX0" fmla="*/ 33 w 9764"/>
              <a:gd name="connsiteY0" fmla="*/ 8676 h 10304"/>
              <a:gd name="connsiteX1" fmla="*/ 97 w 9764"/>
              <a:gd name="connsiteY1" fmla="*/ 9347 h 10304"/>
              <a:gd name="connsiteX2" fmla="*/ 9026 w 9764"/>
              <a:gd name="connsiteY2" fmla="*/ 9295 h 10304"/>
              <a:gd name="connsiteX3" fmla="*/ 9764 w 9764"/>
              <a:gd name="connsiteY3" fmla="*/ 0 h 10304"/>
              <a:gd name="connsiteX4" fmla="*/ 4627 w 9764"/>
              <a:gd name="connsiteY4" fmla="*/ 0 h 10304"/>
              <a:gd name="connsiteX5" fmla="*/ 33 w 9764"/>
              <a:gd name="connsiteY5" fmla="*/ 8676 h 10304"/>
              <a:gd name="connsiteX0" fmla="*/ 34 w 10016"/>
              <a:gd name="connsiteY0" fmla="*/ 8420 h 9071"/>
              <a:gd name="connsiteX1" fmla="*/ 99 w 10016"/>
              <a:gd name="connsiteY1" fmla="*/ 9071 h 9071"/>
              <a:gd name="connsiteX2" fmla="*/ 9244 w 10016"/>
              <a:gd name="connsiteY2" fmla="*/ 9021 h 9071"/>
              <a:gd name="connsiteX3" fmla="*/ 10000 w 10016"/>
              <a:gd name="connsiteY3" fmla="*/ 0 h 9071"/>
              <a:gd name="connsiteX4" fmla="*/ 4739 w 10016"/>
              <a:gd name="connsiteY4" fmla="*/ 0 h 9071"/>
              <a:gd name="connsiteX5" fmla="*/ 34 w 10016"/>
              <a:gd name="connsiteY5" fmla="*/ 8420 h 9071"/>
              <a:gd name="connsiteX0" fmla="*/ 34 w 9984"/>
              <a:gd name="connsiteY0" fmla="*/ 9282 h 10000"/>
              <a:gd name="connsiteX1" fmla="*/ 99 w 9984"/>
              <a:gd name="connsiteY1" fmla="*/ 10000 h 10000"/>
              <a:gd name="connsiteX2" fmla="*/ 9229 w 9984"/>
              <a:gd name="connsiteY2" fmla="*/ 9945 h 10000"/>
              <a:gd name="connsiteX3" fmla="*/ 9984 w 9984"/>
              <a:gd name="connsiteY3" fmla="*/ 0 h 10000"/>
              <a:gd name="connsiteX4" fmla="*/ 4731 w 9984"/>
              <a:gd name="connsiteY4" fmla="*/ 0 h 10000"/>
              <a:gd name="connsiteX5" fmla="*/ 34 w 9984"/>
              <a:gd name="connsiteY5" fmla="*/ 9282 h 10000"/>
              <a:gd name="connsiteX0" fmla="*/ 34 w 10052"/>
              <a:gd name="connsiteY0" fmla="*/ 9282 h 10443"/>
              <a:gd name="connsiteX1" fmla="*/ 99 w 10052"/>
              <a:gd name="connsiteY1" fmla="*/ 10000 h 10443"/>
              <a:gd name="connsiteX2" fmla="*/ 9822 w 10052"/>
              <a:gd name="connsiteY2" fmla="*/ 10443 h 10443"/>
              <a:gd name="connsiteX3" fmla="*/ 10000 w 10052"/>
              <a:gd name="connsiteY3" fmla="*/ 0 h 10443"/>
              <a:gd name="connsiteX4" fmla="*/ 4739 w 10052"/>
              <a:gd name="connsiteY4" fmla="*/ 0 h 10443"/>
              <a:gd name="connsiteX5" fmla="*/ 34 w 10052"/>
              <a:gd name="connsiteY5" fmla="*/ 9282 h 10443"/>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9355"/>
              <a:gd name="connsiteY0" fmla="*/ 9282 h 10037"/>
              <a:gd name="connsiteX1" fmla="*/ 99 w 9355"/>
              <a:gd name="connsiteY1" fmla="*/ 10000 h 10037"/>
              <a:gd name="connsiteX2" fmla="*/ 9244 w 9355"/>
              <a:gd name="connsiteY2" fmla="*/ 10037 h 10037"/>
              <a:gd name="connsiteX3" fmla="*/ 9266 w 9355"/>
              <a:gd name="connsiteY3" fmla="*/ 37 h 10037"/>
              <a:gd name="connsiteX4" fmla="*/ 4739 w 9355"/>
              <a:gd name="connsiteY4" fmla="*/ 0 h 10037"/>
              <a:gd name="connsiteX5" fmla="*/ 34 w 9355"/>
              <a:gd name="connsiteY5" fmla="*/ 9282 h 10037"/>
              <a:gd name="connsiteX0" fmla="*/ 36 w 10063"/>
              <a:gd name="connsiteY0" fmla="*/ 9248 h 10000"/>
              <a:gd name="connsiteX1" fmla="*/ 106 w 10063"/>
              <a:gd name="connsiteY1" fmla="*/ 9963 h 10000"/>
              <a:gd name="connsiteX2" fmla="*/ 9881 w 10063"/>
              <a:gd name="connsiteY2" fmla="*/ 10000 h 10000"/>
              <a:gd name="connsiteX3" fmla="*/ 9905 w 10063"/>
              <a:gd name="connsiteY3" fmla="*/ 37 h 10000"/>
              <a:gd name="connsiteX4" fmla="*/ 5066 w 10063"/>
              <a:gd name="connsiteY4" fmla="*/ 0 h 10000"/>
              <a:gd name="connsiteX5" fmla="*/ 36 w 10063"/>
              <a:gd name="connsiteY5" fmla="*/ 9248 h 10000"/>
              <a:gd name="connsiteX0" fmla="*/ 36 w 11201"/>
              <a:gd name="connsiteY0" fmla="*/ 9248 h 10000"/>
              <a:gd name="connsiteX1" fmla="*/ 106 w 11201"/>
              <a:gd name="connsiteY1" fmla="*/ 9963 h 10000"/>
              <a:gd name="connsiteX2" fmla="*/ 9881 w 11201"/>
              <a:gd name="connsiteY2" fmla="*/ 10000 h 10000"/>
              <a:gd name="connsiteX3" fmla="*/ 9905 w 11201"/>
              <a:gd name="connsiteY3" fmla="*/ 37 h 10000"/>
              <a:gd name="connsiteX4" fmla="*/ 5066 w 11201"/>
              <a:gd name="connsiteY4" fmla="*/ 0 h 10000"/>
              <a:gd name="connsiteX5" fmla="*/ 36 w 11201"/>
              <a:gd name="connsiteY5" fmla="*/ 9248 h 10000"/>
              <a:gd name="connsiteX0" fmla="*/ 36 w 9905"/>
              <a:gd name="connsiteY0" fmla="*/ 9248 h 10000"/>
              <a:gd name="connsiteX1" fmla="*/ 106 w 9905"/>
              <a:gd name="connsiteY1" fmla="*/ 9963 h 10000"/>
              <a:gd name="connsiteX2" fmla="*/ 9881 w 9905"/>
              <a:gd name="connsiteY2" fmla="*/ 10000 h 10000"/>
              <a:gd name="connsiteX3" fmla="*/ 9905 w 9905"/>
              <a:gd name="connsiteY3" fmla="*/ 37 h 10000"/>
              <a:gd name="connsiteX4" fmla="*/ 5066 w 9905"/>
              <a:gd name="connsiteY4" fmla="*/ 0 h 10000"/>
              <a:gd name="connsiteX5" fmla="*/ 36 w 9905"/>
              <a:gd name="connsiteY5" fmla="*/ 9248 h 10000"/>
              <a:gd name="connsiteX0" fmla="*/ 37 w 10001"/>
              <a:gd name="connsiteY0" fmla="*/ 9248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9248 h 10000"/>
              <a:gd name="connsiteX0" fmla="*/ 37 w 10001"/>
              <a:gd name="connsiteY0" fmla="*/ 8311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8311 h 10000"/>
              <a:gd name="connsiteX0" fmla="*/ 0 w 9964"/>
              <a:gd name="connsiteY0" fmla="*/ 8311 h 10000"/>
              <a:gd name="connsiteX1" fmla="*/ 71 w 9964"/>
              <a:gd name="connsiteY1" fmla="*/ 9963 h 10000"/>
              <a:gd name="connsiteX2" fmla="*/ 9940 w 9964"/>
              <a:gd name="connsiteY2" fmla="*/ 10000 h 10000"/>
              <a:gd name="connsiteX3" fmla="*/ 9964 w 9964"/>
              <a:gd name="connsiteY3" fmla="*/ 37 h 10000"/>
              <a:gd name="connsiteX4" fmla="*/ 5079 w 9964"/>
              <a:gd name="connsiteY4" fmla="*/ 0 h 10000"/>
              <a:gd name="connsiteX5" fmla="*/ 0 w 9964"/>
              <a:gd name="connsiteY5" fmla="*/ 8311 h 10000"/>
              <a:gd name="connsiteX0" fmla="*/ 5129 w 10032"/>
              <a:gd name="connsiteY0" fmla="*/ 0 h 10000"/>
              <a:gd name="connsiteX1" fmla="*/ 103 w 10032"/>
              <a:gd name="connsiteY1" fmla="*/ 9963 h 10000"/>
              <a:gd name="connsiteX2" fmla="*/ 10008 w 10032"/>
              <a:gd name="connsiteY2" fmla="*/ 10000 h 10000"/>
              <a:gd name="connsiteX3" fmla="*/ 10032 w 10032"/>
              <a:gd name="connsiteY3" fmla="*/ 37 h 10000"/>
              <a:gd name="connsiteX4" fmla="*/ 5129 w 10032"/>
              <a:gd name="connsiteY4" fmla="*/ 0 h 10000"/>
              <a:gd name="connsiteX0" fmla="*/ 5162 w 10065"/>
              <a:gd name="connsiteY0" fmla="*/ 0 h 10000"/>
              <a:gd name="connsiteX1" fmla="*/ 136 w 10065"/>
              <a:gd name="connsiteY1" fmla="*/ 9963 h 10000"/>
              <a:gd name="connsiteX2" fmla="*/ 10041 w 10065"/>
              <a:gd name="connsiteY2" fmla="*/ 10000 h 10000"/>
              <a:gd name="connsiteX3" fmla="*/ 10065 w 10065"/>
              <a:gd name="connsiteY3" fmla="*/ 37 h 10000"/>
              <a:gd name="connsiteX4" fmla="*/ 5162 w 10065"/>
              <a:gd name="connsiteY4" fmla="*/ 0 h 10000"/>
              <a:gd name="connsiteX0" fmla="*/ 5174 w 10077"/>
              <a:gd name="connsiteY0" fmla="*/ 0 h 10000"/>
              <a:gd name="connsiteX1" fmla="*/ 148 w 10077"/>
              <a:gd name="connsiteY1" fmla="*/ 9963 h 10000"/>
              <a:gd name="connsiteX2" fmla="*/ 10053 w 10077"/>
              <a:gd name="connsiteY2" fmla="*/ 10000 h 10000"/>
              <a:gd name="connsiteX3" fmla="*/ 10077 w 10077"/>
              <a:gd name="connsiteY3" fmla="*/ 37 h 10000"/>
              <a:gd name="connsiteX4" fmla="*/ 5174 w 10077"/>
              <a:gd name="connsiteY4" fmla="*/ 0 h 10000"/>
              <a:gd name="connsiteX0" fmla="*/ 4965 w 9868"/>
              <a:gd name="connsiteY0" fmla="*/ 0 h 10000"/>
              <a:gd name="connsiteX1" fmla="*/ 156 w 9868"/>
              <a:gd name="connsiteY1" fmla="*/ 9963 h 10000"/>
              <a:gd name="connsiteX2" fmla="*/ 9844 w 9868"/>
              <a:gd name="connsiteY2" fmla="*/ 10000 h 10000"/>
              <a:gd name="connsiteX3" fmla="*/ 9868 w 9868"/>
              <a:gd name="connsiteY3" fmla="*/ 37 h 10000"/>
              <a:gd name="connsiteX4" fmla="*/ 4965 w 9868"/>
              <a:gd name="connsiteY4" fmla="*/ 0 h 10000"/>
              <a:gd name="connsiteX0" fmla="*/ 4977 w 9946"/>
              <a:gd name="connsiteY0" fmla="*/ 0 h 10000"/>
              <a:gd name="connsiteX1" fmla="*/ 104 w 9946"/>
              <a:gd name="connsiteY1" fmla="*/ 9963 h 10000"/>
              <a:gd name="connsiteX2" fmla="*/ 9922 w 9946"/>
              <a:gd name="connsiteY2" fmla="*/ 10000 h 10000"/>
              <a:gd name="connsiteX3" fmla="*/ 9946 w 9946"/>
              <a:gd name="connsiteY3" fmla="*/ 37 h 10000"/>
              <a:gd name="connsiteX4" fmla="*/ 4977 w 9946"/>
              <a:gd name="connsiteY4" fmla="*/ 0 h 10000"/>
              <a:gd name="connsiteX0" fmla="*/ 5026 w 10022"/>
              <a:gd name="connsiteY0" fmla="*/ 0 h 10000"/>
              <a:gd name="connsiteX1" fmla="*/ 127 w 10022"/>
              <a:gd name="connsiteY1" fmla="*/ 9963 h 10000"/>
              <a:gd name="connsiteX2" fmla="*/ 9998 w 10022"/>
              <a:gd name="connsiteY2" fmla="*/ 10000 h 10000"/>
              <a:gd name="connsiteX3" fmla="*/ 10022 w 10022"/>
              <a:gd name="connsiteY3" fmla="*/ 37 h 10000"/>
              <a:gd name="connsiteX4" fmla="*/ 5026 w 10022"/>
              <a:gd name="connsiteY4" fmla="*/ 0 h 10000"/>
              <a:gd name="connsiteX0" fmla="*/ 5168 w 10164"/>
              <a:gd name="connsiteY0" fmla="*/ 0 h 10000"/>
              <a:gd name="connsiteX1" fmla="*/ 122 w 10164"/>
              <a:gd name="connsiteY1" fmla="*/ 9963 h 10000"/>
              <a:gd name="connsiteX2" fmla="*/ 10140 w 10164"/>
              <a:gd name="connsiteY2" fmla="*/ 10000 h 10000"/>
              <a:gd name="connsiteX3" fmla="*/ 10164 w 10164"/>
              <a:gd name="connsiteY3" fmla="*/ 37 h 10000"/>
              <a:gd name="connsiteX4" fmla="*/ 5168 w 10164"/>
              <a:gd name="connsiteY4" fmla="*/ 0 h 10000"/>
              <a:gd name="connsiteX0" fmla="*/ 5168 w 10164"/>
              <a:gd name="connsiteY0" fmla="*/ 0 h 9987"/>
              <a:gd name="connsiteX1" fmla="*/ 122 w 10164"/>
              <a:gd name="connsiteY1" fmla="*/ 9963 h 9987"/>
              <a:gd name="connsiteX2" fmla="*/ 10140 w 10164"/>
              <a:gd name="connsiteY2" fmla="*/ 9987 h 9987"/>
              <a:gd name="connsiteX3" fmla="*/ 10164 w 10164"/>
              <a:gd name="connsiteY3" fmla="*/ 37 h 9987"/>
              <a:gd name="connsiteX4" fmla="*/ 5168 w 10164"/>
              <a:gd name="connsiteY4" fmla="*/ 0 h 9987"/>
              <a:gd name="connsiteX0" fmla="*/ 5085 w 10000"/>
              <a:gd name="connsiteY0" fmla="*/ 1 h 10001"/>
              <a:gd name="connsiteX1" fmla="*/ 120 w 10000"/>
              <a:gd name="connsiteY1" fmla="*/ 9977 h 10001"/>
              <a:gd name="connsiteX2" fmla="*/ 9976 w 10000"/>
              <a:gd name="connsiteY2" fmla="*/ 10001 h 10001"/>
              <a:gd name="connsiteX3" fmla="*/ 10000 w 10000"/>
              <a:gd name="connsiteY3" fmla="*/ 0 h 10001"/>
              <a:gd name="connsiteX4" fmla="*/ 5085 w 10000"/>
              <a:gd name="connsiteY4" fmla="*/ 1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1">
                <a:moveTo>
                  <a:pt x="5085" y="1"/>
                </a:moveTo>
                <a:cubicBezTo>
                  <a:pt x="2196" y="2118"/>
                  <a:pt x="-623" y="5218"/>
                  <a:pt x="120" y="9977"/>
                </a:cubicBezTo>
                <a:lnTo>
                  <a:pt x="9976" y="10001"/>
                </a:lnTo>
                <a:cubicBezTo>
                  <a:pt x="9988" y="5013"/>
                  <a:pt x="9992" y="3325"/>
                  <a:pt x="10000" y="0"/>
                </a:cubicBezTo>
                <a:lnTo>
                  <a:pt x="5085" y="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31" name="Rectangle 1030"/>
          <p:cNvSpPr>
            <a:spLocks noChangeArrowheads="1"/>
          </p:cNvSpPr>
          <p:nvPr userDrawn="1"/>
        </p:nvSpPr>
        <p:spPr bwMode="auto">
          <a:xfrm>
            <a:off x="219119" y="4819429"/>
            <a:ext cx="4403725" cy="136525"/>
          </a:xfrm>
          <a:prstGeom prst="rect">
            <a:avLst/>
          </a:prstGeom>
          <a:noFill/>
          <a:ln>
            <a:noFill/>
          </a:ln>
          <a:effectLst/>
          <a:extLst/>
        </p:spPr>
        <p:txBody>
          <a:bodyPr tIns="0" bIns="0">
            <a:noAutofit/>
          </a:bodyPr>
          <a:lstStyle/>
          <a:p>
            <a:r>
              <a:rPr lang="en-AU" sz="900" dirty="0" smtClean="0">
                <a:solidFill>
                  <a:srgbClr val="333366"/>
                </a:solidFill>
                <a:latin typeface="Century Gothic" pitchFamily="34" charset="0"/>
              </a:rPr>
              <a:t>www.thalesgroup.com</a:t>
            </a:r>
            <a:endParaRPr lang="en-AU" sz="900" dirty="0">
              <a:solidFill>
                <a:srgbClr val="333366"/>
              </a:solidFill>
              <a:latin typeface="Century Gothic" pitchFamily="34" charset="0"/>
            </a:endParaRPr>
          </a:p>
        </p:txBody>
      </p:sp>
      <p:sp>
        <p:nvSpPr>
          <p:cNvPr id="32" name="Sous-titre 2"/>
          <p:cNvSpPr>
            <a:spLocks noGrp="1"/>
          </p:cNvSpPr>
          <p:nvPr>
            <p:ph type="subTitle" idx="1" hasCustomPrompt="1"/>
          </p:nvPr>
        </p:nvSpPr>
        <p:spPr>
          <a:xfrm>
            <a:off x="302049" y="3134826"/>
            <a:ext cx="4918023" cy="307777"/>
          </a:xfrm>
        </p:spPr>
        <p:txBody>
          <a:bodyPr anchor="t" anchorCtr="0">
            <a:spAutoFit/>
          </a:bodyPr>
          <a:lstStyle>
            <a:lvl1pPr marL="0" indent="0" algn="l">
              <a:lnSpc>
                <a:spcPct val="100000"/>
              </a:lnSpc>
              <a:spcBef>
                <a:spcPts val="0"/>
              </a:spcBef>
              <a:spcAft>
                <a:spcPts val="0"/>
              </a:spcAft>
              <a:buNone/>
              <a:defRPr sz="1400" b="1" cap="all">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edit master Text styles</a:t>
            </a:r>
          </a:p>
        </p:txBody>
      </p:sp>
      <p:pic>
        <p:nvPicPr>
          <p:cNvPr id="13" name="Image 12" descr="logo_thales.png"/>
          <p:cNvPicPr>
            <a:picLocks noChangeAspect="1"/>
          </p:cNvPicPr>
          <p:nvPr userDrawn="1"/>
        </p:nvPicPr>
        <p:blipFill rotWithShape="1">
          <a:blip r:embed="rId2" cstate="screen">
            <a:extLst>
              <a:ext uri="{28A0092B-C50C-407E-A947-70E740481C1C}">
                <a14:useLocalDpi xmlns:a14="http://schemas.microsoft.com/office/drawing/2010/main"/>
              </a:ext>
            </a:extLst>
          </a:blip>
          <a:srcRect l="9051" t="36000" r="9051" b="36000"/>
          <a:stretch/>
        </p:blipFill>
        <p:spPr>
          <a:xfrm>
            <a:off x="235940" y="165679"/>
            <a:ext cx="2337181" cy="449458"/>
          </a:xfrm>
          <a:prstGeom prst="rect">
            <a:avLst/>
          </a:prstGeom>
        </p:spPr>
      </p:pic>
      <p:sp>
        <p:nvSpPr>
          <p:cNvPr id="14" name="Demi-cadre 13"/>
          <p:cNvSpPr/>
          <p:nvPr userDrawn="1"/>
        </p:nvSpPr>
        <p:spPr bwMode="auto">
          <a:xfrm>
            <a:off x="302049" y="1448486"/>
            <a:ext cx="386164" cy="393963"/>
          </a:xfrm>
          <a:prstGeom prst="halfFrame">
            <a:avLst>
              <a:gd name="adj1" fmla="val 12269"/>
              <a:gd name="adj2" fmla="val 13535"/>
            </a:avLst>
          </a:prstGeom>
          <a:solidFill>
            <a:schemeClr val="bg2"/>
          </a:solidFill>
          <a:ln>
            <a:noFill/>
          </a:ln>
        </p:spPr>
        <p:txBody>
          <a:bodyPr vert="horz" wrap="square" lIns="91440" tIns="45720" rIns="91440" bIns="45720" numCol="1" rtlCol="0" anchor="t" anchorCtr="0" compatLnSpc="1">
            <a:prstTxWarp prst="textNoShape">
              <a:avLst/>
            </a:prstTxWarp>
          </a:bodyPr>
          <a:lstStyle/>
          <a:p>
            <a:pPr algn="ctr"/>
            <a:endParaRPr lang="fr-FR"/>
          </a:p>
        </p:txBody>
      </p:sp>
      <p:sp>
        <p:nvSpPr>
          <p:cNvPr id="10" name="ZoneTexte 11"/>
          <p:cNvSpPr txBox="1">
            <a:spLocks noChangeArrowheads="1"/>
          </p:cNvSpPr>
          <p:nvPr userDrawn="1"/>
        </p:nvSpPr>
        <p:spPr bwMode="auto">
          <a:xfrm>
            <a:off x="3707904" y="4605201"/>
            <a:ext cx="1728192" cy="462755"/>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OPEN</a:t>
            </a:r>
          </a:p>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a:p>
            <a:pPr algn="ctr" eaLnBrk="1" fontAlgn="auto" hangingPunct="1">
              <a:spcBef>
                <a:spcPts val="0"/>
              </a:spcBef>
              <a:spcAft>
                <a:spcPts val="0"/>
              </a:spcAft>
              <a:defRPr/>
            </a:pPr>
            <a:r>
              <a:rPr lang="en-US" sz="600" b="0" baseline="0" dirty="0" smtClean="0">
                <a:solidFill>
                  <a:srgbClr val="FF0000"/>
                </a:solidFill>
                <a:latin typeface="Arial" charset="0"/>
              </a:rPr>
              <a:t>THALES GROUP CONFIDENTIAL</a:t>
            </a:r>
          </a:p>
          <a:p>
            <a:pPr algn="ctr" eaLnBrk="1" fontAlgn="auto" hangingPunct="1">
              <a:spcBef>
                <a:spcPts val="0"/>
              </a:spcBef>
              <a:spcAft>
                <a:spcPts val="0"/>
              </a:spcAft>
              <a:defRPr/>
            </a:pPr>
            <a:r>
              <a:rPr lang="en-US" sz="600" b="0" baseline="0" dirty="0" smtClean="0">
                <a:solidFill>
                  <a:srgbClr val="FF0000"/>
                </a:solidFill>
                <a:latin typeface="Arial" charset="0"/>
              </a:rPr>
              <a:t>THALES GROUP SECRET</a:t>
            </a:r>
            <a:endParaRPr lang="en-US" sz="600" b="0" dirty="0" smtClean="0">
              <a:solidFill>
                <a:srgbClr val="FF0000"/>
              </a:solidFill>
              <a:latin typeface="Arial" charset="0"/>
            </a:endParaRPr>
          </a:p>
        </p:txBody>
      </p:sp>
      <p:sp>
        <p:nvSpPr>
          <p:cNvPr id="12" name="Picture Placeholder 2"/>
          <p:cNvSpPr>
            <a:spLocks noGrp="1"/>
          </p:cNvSpPr>
          <p:nvPr>
            <p:ph type="pic" sz="quarter" idx="11" hasCustomPrompt="1"/>
          </p:nvPr>
        </p:nvSpPr>
        <p:spPr bwMode="auto">
          <a:xfrm>
            <a:off x="5501950" y="-9525"/>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txBody>
          <a:bodyPr lIns="432000" anchor="ctr" anchorCtr="0"/>
          <a:lstStyle>
            <a:lvl1pPr marL="0" indent="0" algn="ctr">
              <a:buFontTx/>
              <a:buNone/>
              <a:defRPr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Tree>
    <p:extLst>
      <p:ext uri="{BB962C8B-B14F-4D97-AF65-F5344CB8AC3E}">
        <p14:creationId xmlns:p14="http://schemas.microsoft.com/office/powerpoint/2010/main" val="24715735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 Slide 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02049" y="1007215"/>
            <a:ext cx="4918023" cy="3190787"/>
          </a:xfrm>
        </p:spPr>
        <p:txBody>
          <a:bodyPr/>
          <a:lstStyle>
            <a:lvl1pPr algn="l">
              <a:defRPr sz="2600">
                <a:solidFill>
                  <a:schemeClr val="bg2"/>
                </a:solidFill>
              </a:defRPr>
            </a:lvl1pPr>
          </a:lstStyle>
          <a:p>
            <a:r>
              <a:rPr lang="en-AU" noProof="0" dirty="0" smtClean="0"/>
              <a:t>Click to edit Master </a:t>
            </a:r>
            <a:br>
              <a:rPr lang="en-AU" noProof="0" dirty="0" smtClean="0"/>
            </a:br>
            <a:r>
              <a:rPr lang="en-AU" noProof="0" dirty="0" smtClean="0"/>
              <a:t>title style</a:t>
            </a:r>
            <a:endParaRPr lang="fr-FR" dirty="0"/>
          </a:p>
        </p:txBody>
      </p:sp>
      <p:sp>
        <p:nvSpPr>
          <p:cNvPr id="24" name="Freeform 47"/>
          <p:cNvSpPr>
            <a:spLocks/>
          </p:cNvSpPr>
          <p:nvPr userDrawn="1"/>
        </p:nvSpPr>
        <p:spPr bwMode="auto">
          <a:xfrm>
            <a:off x="5210047" y="-519"/>
            <a:ext cx="3946694" cy="5178844"/>
          </a:xfrm>
          <a:custGeom>
            <a:avLst/>
            <a:gdLst>
              <a:gd name="T0" fmla="*/ 0 w 1237"/>
              <a:gd name="T1" fmla="*/ 1390 h 1746"/>
              <a:gd name="T2" fmla="*/ 33 w 1237"/>
              <a:gd name="T3" fmla="*/ 1746 h 1746"/>
              <a:gd name="T4" fmla="*/ 1237 w 1237"/>
              <a:gd name="T5" fmla="*/ 1746 h 1746"/>
              <a:gd name="T6" fmla="*/ 1237 w 1237"/>
              <a:gd name="T7" fmla="*/ 0 h 1746"/>
              <a:gd name="T8" fmla="*/ 584 w 1237"/>
              <a:gd name="T9" fmla="*/ 0 h 1746"/>
              <a:gd name="T10" fmla="*/ 0 w 1237"/>
              <a:gd name="T11" fmla="*/ 1390 h 1746"/>
              <a:gd name="connsiteX0" fmla="*/ 34 w 10770"/>
              <a:gd name="connsiteY0" fmla="*/ 7961 h 10400"/>
              <a:gd name="connsiteX1" fmla="*/ 100 w 10770"/>
              <a:gd name="connsiteY1" fmla="*/ 8577 h 10400"/>
              <a:gd name="connsiteX2" fmla="*/ 10034 w 10770"/>
              <a:gd name="connsiteY2" fmla="*/ 10000 h 10400"/>
              <a:gd name="connsiteX3" fmla="*/ 10034 w 10770"/>
              <a:gd name="connsiteY3" fmla="*/ 0 h 10400"/>
              <a:gd name="connsiteX4" fmla="*/ 4755 w 10770"/>
              <a:gd name="connsiteY4" fmla="*/ 0 h 10400"/>
              <a:gd name="connsiteX5" fmla="*/ 34 w 10770"/>
              <a:gd name="connsiteY5" fmla="*/ 7961 h 10400"/>
              <a:gd name="connsiteX0" fmla="*/ 34 w 10277"/>
              <a:gd name="connsiteY0" fmla="*/ 7961 h 9176"/>
              <a:gd name="connsiteX1" fmla="*/ 100 w 10277"/>
              <a:gd name="connsiteY1" fmla="*/ 8577 h 9176"/>
              <a:gd name="connsiteX2" fmla="*/ 9276 w 10277"/>
              <a:gd name="connsiteY2" fmla="*/ 8529 h 9176"/>
              <a:gd name="connsiteX3" fmla="*/ 10034 w 10277"/>
              <a:gd name="connsiteY3" fmla="*/ 0 h 9176"/>
              <a:gd name="connsiteX4" fmla="*/ 4755 w 10277"/>
              <a:gd name="connsiteY4" fmla="*/ 0 h 9176"/>
              <a:gd name="connsiteX5" fmla="*/ 34 w 10277"/>
              <a:gd name="connsiteY5" fmla="*/ 7961 h 9176"/>
              <a:gd name="connsiteX0" fmla="*/ 33 w 9764"/>
              <a:gd name="connsiteY0" fmla="*/ 8676 h 10304"/>
              <a:gd name="connsiteX1" fmla="*/ 97 w 9764"/>
              <a:gd name="connsiteY1" fmla="*/ 9347 h 10304"/>
              <a:gd name="connsiteX2" fmla="*/ 9026 w 9764"/>
              <a:gd name="connsiteY2" fmla="*/ 9295 h 10304"/>
              <a:gd name="connsiteX3" fmla="*/ 9764 w 9764"/>
              <a:gd name="connsiteY3" fmla="*/ 0 h 10304"/>
              <a:gd name="connsiteX4" fmla="*/ 4627 w 9764"/>
              <a:gd name="connsiteY4" fmla="*/ 0 h 10304"/>
              <a:gd name="connsiteX5" fmla="*/ 33 w 9764"/>
              <a:gd name="connsiteY5" fmla="*/ 8676 h 10304"/>
              <a:gd name="connsiteX0" fmla="*/ 34 w 10016"/>
              <a:gd name="connsiteY0" fmla="*/ 8420 h 9071"/>
              <a:gd name="connsiteX1" fmla="*/ 99 w 10016"/>
              <a:gd name="connsiteY1" fmla="*/ 9071 h 9071"/>
              <a:gd name="connsiteX2" fmla="*/ 9244 w 10016"/>
              <a:gd name="connsiteY2" fmla="*/ 9021 h 9071"/>
              <a:gd name="connsiteX3" fmla="*/ 10000 w 10016"/>
              <a:gd name="connsiteY3" fmla="*/ 0 h 9071"/>
              <a:gd name="connsiteX4" fmla="*/ 4739 w 10016"/>
              <a:gd name="connsiteY4" fmla="*/ 0 h 9071"/>
              <a:gd name="connsiteX5" fmla="*/ 34 w 10016"/>
              <a:gd name="connsiteY5" fmla="*/ 8420 h 9071"/>
              <a:gd name="connsiteX0" fmla="*/ 34 w 9984"/>
              <a:gd name="connsiteY0" fmla="*/ 9282 h 10000"/>
              <a:gd name="connsiteX1" fmla="*/ 99 w 9984"/>
              <a:gd name="connsiteY1" fmla="*/ 10000 h 10000"/>
              <a:gd name="connsiteX2" fmla="*/ 9229 w 9984"/>
              <a:gd name="connsiteY2" fmla="*/ 9945 h 10000"/>
              <a:gd name="connsiteX3" fmla="*/ 9984 w 9984"/>
              <a:gd name="connsiteY3" fmla="*/ 0 h 10000"/>
              <a:gd name="connsiteX4" fmla="*/ 4731 w 9984"/>
              <a:gd name="connsiteY4" fmla="*/ 0 h 10000"/>
              <a:gd name="connsiteX5" fmla="*/ 34 w 9984"/>
              <a:gd name="connsiteY5" fmla="*/ 9282 h 10000"/>
              <a:gd name="connsiteX0" fmla="*/ 34 w 10052"/>
              <a:gd name="connsiteY0" fmla="*/ 9282 h 10443"/>
              <a:gd name="connsiteX1" fmla="*/ 99 w 10052"/>
              <a:gd name="connsiteY1" fmla="*/ 10000 h 10443"/>
              <a:gd name="connsiteX2" fmla="*/ 9822 w 10052"/>
              <a:gd name="connsiteY2" fmla="*/ 10443 h 10443"/>
              <a:gd name="connsiteX3" fmla="*/ 10000 w 10052"/>
              <a:gd name="connsiteY3" fmla="*/ 0 h 10443"/>
              <a:gd name="connsiteX4" fmla="*/ 4739 w 10052"/>
              <a:gd name="connsiteY4" fmla="*/ 0 h 10443"/>
              <a:gd name="connsiteX5" fmla="*/ 34 w 10052"/>
              <a:gd name="connsiteY5" fmla="*/ 9282 h 10443"/>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9355"/>
              <a:gd name="connsiteY0" fmla="*/ 9282 h 10037"/>
              <a:gd name="connsiteX1" fmla="*/ 99 w 9355"/>
              <a:gd name="connsiteY1" fmla="*/ 10000 h 10037"/>
              <a:gd name="connsiteX2" fmla="*/ 9244 w 9355"/>
              <a:gd name="connsiteY2" fmla="*/ 10037 h 10037"/>
              <a:gd name="connsiteX3" fmla="*/ 9266 w 9355"/>
              <a:gd name="connsiteY3" fmla="*/ 37 h 10037"/>
              <a:gd name="connsiteX4" fmla="*/ 4739 w 9355"/>
              <a:gd name="connsiteY4" fmla="*/ 0 h 10037"/>
              <a:gd name="connsiteX5" fmla="*/ 34 w 9355"/>
              <a:gd name="connsiteY5" fmla="*/ 9282 h 10037"/>
              <a:gd name="connsiteX0" fmla="*/ 36 w 10063"/>
              <a:gd name="connsiteY0" fmla="*/ 9248 h 10000"/>
              <a:gd name="connsiteX1" fmla="*/ 106 w 10063"/>
              <a:gd name="connsiteY1" fmla="*/ 9963 h 10000"/>
              <a:gd name="connsiteX2" fmla="*/ 9881 w 10063"/>
              <a:gd name="connsiteY2" fmla="*/ 10000 h 10000"/>
              <a:gd name="connsiteX3" fmla="*/ 9905 w 10063"/>
              <a:gd name="connsiteY3" fmla="*/ 37 h 10000"/>
              <a:gd name="connsiteX4" fmla="*/ 5066 w 10063"/>
              <a:gd name="connsiteY4" fmla="*/ 0 h 10000"/>
              <a:gd name="connsiteX5" fmla="*/ 36 w 10063"/>
              <a:gd name="connsiteY5" fmla="*/ 9248 h 10000"/>
              <a:gd name="connsiteX0" fmla="*/ 36 w 11201"/>
              <a:gd name="connsiteY0" fmla="*/ 9248 h 10000"/>
              <a:gd name="connsiteX1" fmla="*/ 106 w 11201"/>
              <a:gd name="connsiteY1" fmla="*/ 9963 h 10000"/>
              <a:gd name="connsiteX2" fmla="*/ 9881 w 11201"/>
              <a:gd name="connsiteY2" fmla="*/ 10000 h 10000"/>
              <a:gd name="connsiteX3" fmla="*/ 9905 w 11201"/>
              <a:gd name="connsiteY3" fmla="*/ 37 h 10000"/>
              <a:gd name="connsiteX4" fmla="*/ 5066 w 11201"/>
              <a:gd name="connsiteY4" fmla="*/ 0 h 10000"/>
              <a:gd name="connsiteX5" fmla="*/ 36 w 11201"/>
              <a:gd name="connsiteY5" fmla="*/ 9248 h 10000"/>
              <a:gd name="connsiteX0" fmla="*/ 36 w 9905"/>
              <a:gd name="connsiteY0" fmla="*/ 9248 h 10000"/>
              <a:gd name="connsiteX1" fmla="*/ 106 w 9905"/>
              <a:gd name="connsiteY1" fmla="*/ 9963 h 10000"/>
              <a:gd name="connsiteX2" fmla="*/ 9881 w 9905"/>
              <a:gd name="connsiteY2" fmla="*/ 10000 h 10000"/>
              <a:gd name="connsiteX3" fmla="*/ 9905 w 9905"/>
              <a:gd name="connsiteY3" fmla="*/ 37 h 10000"/>
              <a:gd name="connsiteX4" fmla="*/ 5066 w 9905"/>
              <a:gd name="connsiteY4" fmla="*/ 0 h 10000"/>
              <a:gd name="connsiteX5" fmla="*/ 36 w 9905"/>
              <a:gd name="connsiteY5" fmla="*/ 9248 h 10000"/>
              <a:gd name="connsiteX0" fmla="*/ 37 w 10001"/>
              <a:gd name="connsiteY0" fmla="*/ 9248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9248 h 10000"/>
              <a:gd name="connsiteX0" fmla="*/ 37 w 10001"/>
              <a:gd name="connsiteY0" fmla="*/ 8311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8311 h 10000"/>
              <a:gd name="connsiteX0" fmla="*/ 0 w 9964"/>
              <a:gd name="connsiteY0" fmla="*/ 8311 h 10000"/>
              <a:gd name="connsiteX1" fmla="*/ 71 w 9964"/>
              <a:gd name="connsiteY1" fmla="*/ 9963 h 10000"/>
              <a:gd name="connsiteX2" fmla="*/ 9940 w 9964"/>
              <a:gd name="connsiteY2" fmla="*/ 10000 h 10000"/>
              <a:gd name="connsiteX3" fmla="*/ 9964 w 9964"/>
              <a:gd name="connsiteY3" fmla="*/ 37 h 10000"/>
              <a:gd name="connsiteX4" fmla="*/ 5079 w 9964"/>
              <a:gd name="connsiteY4" fmla="*/ 0 h 10000"/>
              <a:gd name="connsiteX5" fmla="*/ 0 w 9964"/>
              <a:gd name="connsiteY5" fmla="*/ 8311 h 10000"/>
              <a:gd name="connsiteX0" fmla="*/ 5129 w 10032"/>
              <a:gd name="connsiteY0" fmla="*/ 0 h 10000"/>
              <a:gd name="connsiteX1" fmla="*/ 103 w 10032"/>
              <a:gd name="connsiteY1" fmla="*/ 9963 h 10000"/>
              <a:gd name="connsiteX2" fmla="*/ 10008 w 10032"/>
              <a:gd name="connsiteY2" fmla="*/ 10000 h 10000"/>
              <a:gd name="connsiteX3" fmla="*/ 10032 w 10032"/>
              <a:gd name="connsiteY3" fmla="*/ 37 h 10000"/>
              <a:gd name="connsiteX4" fmla="*/ 5129 w 10032"/>
              <a:gd name="connsiteY4" fmla="*/ 0 h 10000"/>
              <a:gd name="connsiteX0" fmla="*/ 5162 w 10065"/>
              <a:gd name="connsiteY0" fmla="*/ 0 h 10000"/>
              <a:gd name="connsiteX1" fmla="*/ 136 w 10065"/>
              <a:gd name="connsiteY1" fmla="*/ 9963 h 10000"/>
              <a:gd name="connsiteX2" fmla="*/ 10041 w 10065"/>
              <a:gd name="connsiteY2" fmla="*/ 10000 h 10000"/>
              <a:gd name="connsiteX3" fmla="*/ 10065 w 10065"/>
              <a:gd name="connsiteY3" fmla="*/ 37 h 10000"/>
              <a:gd name="connsiteX4" fmla="*/ 5162 w 10065"/>
              <a:gd name="connsiteY4" fmla="*/ 0 h 10000"/>
              <a:gd name="connsiteX0" fmla="*/ 5174 w 10077"/>
              <a:gd name="connsiteY0" fmla="*/ 0 h 10000"/>
              <a:gd name="connsiteX1" fmla="*/ 148 w 10077"/>
              <a:gd name="connsiteY1" fmla="*/ 9963 h 10000"/>
              <a:gd name="connsiteX2" fmla="*/ 10053 w 10077"/>
              <a:gd name="connsiteY2" fmla="*/ 10000 h 10000"/>
              <a:gd name="connsiteX3" fmla="*/ 10077 w 10077"/>
              <a:gd name="connsiteY3" fmla="*/ 37 h 10000"/>
              <a:gd name="connsiteX4" fmla="*/ 5174 w 10077"/>
              <a:gd name="connsiteY4" fmla="*/ 0 h 10000"/>
              <a:gd name="connsiteX0" fmla="*/ 4965 w 9868"/>
              <a:gd name="connsiteY0" fmla="*/ 0 h 10000"/>
              <a:gd name="connsiteX1" fmla="*/ 156 w 9868"/>
              <a:gd name="connsiteY1" fmla="*/ 9963 h 10000"/>
              <a:gd name="connsiteX2" fmla="*/ 9844 w 9868"/>
              <a:gd name="connsiteY2" fmla="*/ 10000 h 10000"/>
              <a:gd name="connsiteX3" fmla="*/ 9868 w 9868"/>
              <a:gd name="connsiteY3" fmla="*/ 37 h 10000"/>
              <a:gd name="connsiteX4" fmla="*/ 4965 w 9868"/>
              <a:gd name="connsiteY4" fmla="*/ 0 h 10000"/>
              <a:gd name="connsiteX0" fmla="*/ 4977 w 9946"/>
              <a:gd name="connsiteY0" fmla="*/ 0 h 10000"/>
              <a:gd name="connsiteX1" fmla="*/ 104 w 9946"/>
              <a:gd name="connsiteY1" fmla="*/ 9963 h 10000"/>
              <a:gd name="connsiteX2" fmla="*/ 9922 w 9946"/>
              <a:gd name="connsiteY2" fmla="*/ 10000 h 10000"/>
              <a:gd name="connsiteX3" fmla="*/ 9946 w 9946"/>
              <a:gd name="connsiteY3" fmla="*/ 37 h 10000"/>
              <a:gd name="connsiteX4" fmla="*/ 4977 w 9946"/>
              <a:gd name="connsiteY4" fmla="*/ 0 h 10000"/>
              <a:gd name="connsiteX0" fmla="*/ 5026 w 10022"/>
              <a:gd name="connsiteY0" fmla="*/ 0 h 10000"/>
              <a:gd name="connsiteX1" fmla="*/ 127 w 10022"/>
              <a:gd name="connsiteY1" fmla="*/ 9963 h 10000"/>
              <a:gd name="connsiteX2" fmla="*/ 9998 w 10022"/>
              <a:gd name="connsiteY2" fmla="*/ 10000 h 10000"/>
              <a:gd name="connsiteX3" fmla="*/ 10022 w 10022"/>
              <a:gd name="connsiteY3" fmla="*/ 37 h 10000"/>
              <a:gd name="connsiteX4" fmla="*/ 5026 w 10022"/>
              <a:gd name="connsiteY4" fmla="*/ 0 h 10000"/>
              <a:gd name="connsiteX0" fmla="*/ 5168 w 10164"/>
              <a:gd name="connsiteY0" fmla="*/ 0 h 10000"/>
              <a:gd name="connsiteX1" fmla="*/ 122 w 10164"/>
              <a:gd name="connsiteY1" fmla="*/ 9963 h 10000"/>
              <a:gd name="connsiteX2" fmla="*/ 10140 w 10164"/>
              <a:gd name="connsiteY2" fmla="*/ 10000 h 10000"/>
              <a:gd name="connsiteX3" fmla="*/ 10164 w 10164"/>
              <a:gd name="connsiteY3" fmla="*/ 37 h 10000"/>
              <a:gd name="connsiteX4" fmla="*/ 5168 w 10164"/>
              <a:gd name="connsiteY4" fmla="*/ 0 h 10000"/>
              <a:gd name="connsiteX0" fmla="*/ 5168 w 10164"/>
              <a:gd name="connsiteY0" fmla="*/ 0 h 9987"/>
              <a:gd name="connsiteX1" fmla="*/ 122 w 10164"/>
              <a:gd name="connsiteY1" fmla="*/ 9963 h 9987"/>
              <a:gd name="connsiteX2" fmla="*/ 10140 w 10164"/>
              <a:gd name="connsiteY2" fmla="*/ 9987 h 9987"/>
              <a:gd name="connsiteX3" fmla="*/ 10164 w 10164"/>
              <a:gd name="connsiteY3" fmla="*/ 37 h 9987"/>
              <a:gd name="connsiteX4" fmla="*/ 5168 w 10164"/>
              <a:gd name="connsiteY4" fmla="*/ 0 h 9987"/>
              <a:gd name="connsiteX0" fmla="*/ 5085 w 10000"/>
              <a:gd name="connsiteY0" fmla="*/ 1 h 10001"/>
              <a:gd name="connsiteX1" fmla="*/ 120 w 10000"/>
              <a:gd name="connsiteY1" fmla="*/ 9977 h 10001"/>
              <a:gd name="connsiteX2" fmla="*/ 9976 w 10000"/>
              <a:gd name="connsiteY2" fmla="*/ 10001 h 10001"/>
              <a:gd name="connsiteX3" fmla="*/ 10000 w 10000"/>
              <a:gd name="connsiteY3" fmla="*/ 0 h 10001"/>
              <a:gd name="connsiteX4" fmla="*/ 5085 w 10000"/>
              <a:gd name="connsiteY4" fmla="*/ 1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1">
                <a:moveTo>
                  <a:pt x="5085" y="1"/>
                </a:moveTo>
                <a:cubicBezTo>
                  <a:pt x="2196" y="2118"/>
                  <a:pt x="-623" y="5218"/>
                  <a:pt x="120" y="9977"/>
                </a:cubicBezTo>
                <a:lnTo>
                  <a:pt x="9976" y="10001"/>
                </a:lnTo>
                <a:cubicBezTo>
                  <a:pt x="9988" y="5013"/>
                  <a:pt x="9992" y="3325"/>
                  <a:pt x="10000" y="0"/>
                </a:cubicBezTo>
                <a:lnTo>
                  <a:pt x="5085" y="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31" name="Rectangle 1030"/>
          <p:cNvSpPr>
            <a:spLocks noChangeArrowheads="1"/>
          </p:cNvSpPr>
          <p:nvPr userDrawn="1"/>
        </p:nvSpPr>
        <p:spPr bwMode="auto">
          <a:xfrm>
            <a:off x="219119" y="4819429"/>
            <a:ext cx="4403725" cy="136525"/>
          </a:xfrm>
          <a:prstGeom prst="rect">
            <a:avLst/>
          </a:prstGeom>
          <a:noFill/>
          <a:ln>
            <a:noFill/>
          </a:ln>
          <a:effectLst/>
          <a:extLst/>
        </p:spPr>
        <p:txBody>
          <a:bodyPr tIns="0" bIns="0">
            <a:noAutofit/>
          </a:bodyPr>
          <a:lstStyle/>
          <a:p>
            <a:r>
              <a:rPr lang="en-AU" sz="900" dirty="0" smtClean="0">
                <a:solidFill>
                  <a:srgbClr val="333366"/>
                </a:solidFill>
                <a:latin typeface="Century Gothic" pitchFamily="34" charset="0"/>
              </a:rPr>
              <a:t>www.thalesgroup.com</a:t>
            </a:r>
            <a:endParaRPr lang="en-AU" sz="900" dirty="0">
              <a:solidFill>
                <a:srgbClr val="333366"/>
              </a:solidFill>
              <a:latin typeface="Century Gothic" pitchFamily="34" charset="0"/>
            </a:endParaRPr>
          </a:p>
        </p:txBody>
      </p:sp>
      <p:sp>
        <p:nvSpPr>
          <p:cNvPr id="32" name="Sous-titre 2"/>
          <p:cNvSpPr>
            <a:spLocks noGrp="1"/>
          </p:cNvSpPr>
          <p:nvPr>
            <p:ph type="subTitle" idx="1" hasCustomPrompt="1"/>
          </p:nvPr>
        </p:nvSpPr>
        <p:spPr>
          <a:xfrm>
            <a:off x="302049" y="3134826"/>
            <a:ext cx="4918023" cy="307777"/>
          </a:xfrm>
        </p:spPr>
        <p:txBody>
          <a:bodyPr anchor="t" anchorCtr="0">
            <a:spAutoFit/>
          </a:bodyPr>
          <a:lstStyle>
            <a:lvl1pPr marL="0" indent="0" algn="l">
              <a:lnSpc>
                <a:spcPct val="100000"/>
              </a:lnSpc>
              <a:spcBef>
                <a:spcPts val="0"/>
              </a:spcBef>
              <a:spcAft>
                <a:spcPts val="0"/>
              </a:spcAft>
              <a:buNone/>
              <a:defRPr sz="1400" b="1" cap="all">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edit master Text styles</a:t>
            </a:r>
          </a:p>
        </p:txBody>
      </p:sp>
      <p:pic>
        <p:nvPicPr>
          <p:cNvPr id="13" name="Image 12" descr="logo_thales.png"/>
          <p:cNvPicPr>
            <a:picLocks noChangeAspect="1"/>
          </p:cNvPicPr>
          <p:nvPr userDrawn="1"/>
        </p:nvPicPr>
        <p:blipFill rotWithShape="1">
          <a:blip r:embed="rId2" cstate="screen">
            <a:extLst>
              <a:ext uri="{28A0092B-C50C-407E-A947-70E740481C1C}">
                <a14:useLocalDpi xmlns:a14="http://schemas.microsoft.com/office/drawing/2010/main"/>
              </a:ext>
            </a:extLst>
          </a:blip>
          <a:srcRect l="9051" t="36000" r="9051" b="36000"/>
          <a:stretch/>
        </p:blipFill>
        <p:spPr>
          <a:xfrm>
            <a:off x="235940" y="165679"/>
            <a:ext cx="2337181" cy="449458"/>
          </a:xfrm>
          <a:prstGeom prst="rect">
            <a:avLst/>
          </a:prstGeom>
        </p:spPr>
      </p:pic>
      <p:sp>
        <p:nvSpPr>
          <p:cNvPr id="14" name="Demi-cadre 13"/>
          <p:cNvSpPr/>
          <p:nvPr userDrawn="1"/>
        </p:nvSpPr>
        <p:spPr bwMode="auto">
          <a:xfrm>
            <a:off x="302049" y="1448486"/>
            <a:ext cx="386164" cy="393963"/>
          </a:xfrm>
          <a:prstGeom prst="halfFrame">
            <a:avLst>
              <a:gd name="adj1" fmla="val 12269"/>
              <a:gd name="adj2" fmla="val 13535"/>
            </a:avLst>
          </a:prstGeom>
          <a:solidFill>
            <a:schemeClr val="bg2"/>
          </a:solidFill>
          <a:ln>
            <a:noFill/>
          </a:ln>
        </p:spPr>
        <p:txBody>
          <a:bodyPr vert="horz" wrap="square" lIns="91440" tIns="45720" rIns="91440" bIns="45720" numCol="1" rtlCol="0" anchor="t" anchorCtr="0" compatLnSpc="1">
            <a:prstTxWarp prst="textNoShape">
              <a:avLst/>
            </a:prstTxWarp>
          </a:bodyPr>
          <a:lstStyle/>
          <a:p>
            <a:pPr algn="ctr"/>
            <a:endParaRPr lang="fr-FR"/>
          </a:p>
        </p:txBody>
      </p:sp>
      <p:sp>
        <p:nvSpPr>
          <p:cNvPr id="10" name="ZoneTexte 11"/>
          <p:cNvSpPr txBox="1">
            <a:spLocks noChangeArrowheads="1"/>
          </p:cNvSpPr>
          <p:nvPr userDrawn="1"/>
        </p:nvSpPr>
        <p:spPr bwMode="auto">
          <a:xfrm>
            <a:off x="3707904" y="4605201"/>
            <a:ext cx="1728192" cy="462755"/>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OPEN</a:t>
            </a:r>
          </a:p>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a:p>
            <a:pPr algn="ctr" eaLnBrk="1" fontAlgn="auto" hangingPunct="1">
              <a:spcBef>
                <a:spcPts val="0"/>
              </a:spcBef>
              <a:spcAft>
                <a:spcPts val="0"/>
              </a:spcAft>
              <a:defRPr/>
            </a:pPr>
            <a:r>
              <a:rPr lang="en-US" sz="600" b="0" baseline="0" dirty="0" smtClean="0">
                <a:solidFill>
                  <a:srgbClr val="FF0000"/>
                </a:solidFill>
                <a:latin typeface="Arial" charset="0"/>
              </a:rPr>
              <a:t>THALES GROUP CONFIDENTIAL</a:t>
            </a:r>
          </a:p>
          <a:p>
            <a:pPr algn="ctr" eaLnBrk="1" fontAlgn="auto" hangingPunct="1">
              <a:spcBef>
                <a:spcPts val="0"/>
              </a:spcBef>
              <a:spcAft>
                <a:spcPts val="0"/>
              </a:spcAft>
              <a:defRPr/>
            </a:pPr>
            <a:r>
              <a:rPr lang="en-US" sz="600" b="0" baseline="0" dirty="0" smtClean="0">
                <a:solidFill>
                  <a:srgbClr val="FF0000"/>
                </a:solidFill>
                <a:latin typeface="Arial" charset="0"/>
              </a:rPr>
              <a:t>THALES GROUP SECRET</a:t>
            </a:r>
            <a:endParaRPr lang="en-US" sz="600" b="0" dirty="0" smtClean="0">
              <a:solidFill>
                <a:srgbClr val="FF0000"/>
              </a:solidFill>
              <a:latin typeface="Arial" charset="0"/>
            </a:endParaRPr>
          </a:p>
        </p:txBody>
      </p:sp>
      <p:pic>
        <p:nvPicPr>
          <p:cNvPr id="12" name="Espace réservé pour une image  5" descr="3.jpg"/>
          <p:cNvPicPr>
            <a:picLocks noGrp="1" noChangeAspect="1"/>
          </p:cNvPicPr>
          <p:nvPr userDrawn="1"/>
        </p:nvPicPr>
        <p:blipFill>
          <a:blip r:embed="rId3"/>
          <a:srcRect t="2414" b="2414"/>
          <a:stretch>
            <a:fillRect/>
          </a:stretch>
        </p:blipFill>
        <p:spPr bwMode="auto">
          <a:xfrm>
            <a:off x="5496567" y="-9525"/>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pic>
    </p:spTree>
    <p:extLst>
      <p:ext uri="{BB962C8B-B14F-4D97-AF65-F5344CB8AC3E}">
        <p14:creationId xmlns:p14="http://schemas.microsoft.com/office/powerpoint/2010/main" val="2160508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Title and Content">
    <p:spTree>
      <p:nvGrpSpPr>
        <p:cNvPr id="1" name=""/>
        <p:cNvGrpSpPr/>
        <p:nvPr/>
      </p:nvGrpSpPr>
      <p:grpSpPr>
        <a:xfrm>
          <a:off x="0" y="0"/>
          <a:ext cx="0" cy="0"/>
          <a:chOff x="0" y="0"/>
          <a:chExt cx="0" cy="0"/>
        </a:xfrm>
      </p:grpSpPr>
      <p:sp>
        <p:nvSpPr>
          <p:cNvPr id="6"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5DBFD4"/>
          </a:solidFill>
          <a:ln>
            <a:noFill/>
          </a:ln>
        </p:spPr>
        <p:txBody>
          <a:bodyPr vert="horz" wrap="square" lIns="91440" tIns="45720" rIns="91440" bIns="45720" numCol="1" rtlCol="0" anchor="t" anchorCtr="0" compatLnSpc="1">
            <a:prstTxWarp prst="textNoShape">
              <a:avLst/>
            </a:prstTxWarp>
          </a:bodyPr>
          <a:lstStyle/>
          <a:p>
            <a:pPr algn="ctr"/>
            <a:endParaRPr lang="en-AU" dirty="0"/>
          </a:p>
        </p:txBody>
      </p:sp>
      <p:sp>
        <p:nvSpPr>
          <p:cNvPr id="9"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10"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2" name="Titre 1"/>
          <p:cNvSpPr>
            <a:spLocks noGrp="1"/>
          </p:cNvSpPr>
          <p:nvPr>
            <p:ph type="title" hasCustomPrompt="1"/>
          </p:nvPr>
        </p:nvSpPr>
        <p:spPr/>
        <p:txBody>
          <a:bodyPr/>
          <a:lstStyle/>
          <a:p>
            <a:r>
              <a:rPr lang="en-AU" sz="2000" b="1" kern="1200" dirty="0" smtClean="0">
                <a:solidFill>
                  <a:srgbClr val="333366"/>
                </a:solidFill>
                <a:effectLst/>
                <a:latin typeface="+mj-lt"/>
              </a:rPr>
              <a:t>Click to edit Master title style</a:t>
            </a:r>
            <a:r>
              <a:rPr lang="en-AU" dirty="0" smtClean="0"/>
              <a:t> </a:t>
            </a:r>
            <a:endParaRPr lang="fr-FR" dirty="0"/>
          </a:p>
        </p:txBody>
      </p:sp>
      <p:sp>
        <p:nvSpPr>
          <p:cNvPr id="5" name="Picture Placeholder 3"/>
          <p:cNvSpPr>
            <a:spLocks noGrp="1"/>
          </p:cNvSpPr>
          <p:nvPr>
            <p:ph type="pic" sz="quarter" idx="10" hasCustomPrompt="1"/>
          </p:nvPr>
        </p:nvSpPr>
        <p:spPr bwMode="auto">
          <a:xfrm>
            <a:off x="5898598" y="1229181"/>
            <a:ext cx="2916868" cy="2057875"/>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
        <p:nvSpPr>
          <p:cNvPr id="7" name="Espace réservé du texte 6"/>
          <p:cNvSpPr>
            <a:spLocks noGrp="1"/>
          </p:cNvSpPr>
          <p:nvPr>
            <p:ph type="body" sz="quarter" idx="11" hasCustomPrompt="1"/>
          </p:nvPr>
        </p:nvSpPr>
        <p:spPr>
          <a:xfrm>
            <a:off x="5898598" y="3396030"/>
            <a:ext cx="2916868" cy="1234967"/>
          </a:xfrm>
        </p:spPr>
        <p:txBody>
          <a:bodyPr/>
          <a:lstStyle>
            <a:lvl1pPr marL="0" indent="0">
              <a:spcBef>
                <a:spcPts val="0"/>
              </a:spcBef>
              <a:buFontTx/>
              <a:buNone/>
              <a:defRPr sz="1200" b="0">
                <a:solidFill>
                  <a:schemeClr val="bg1"/>
                </a:solidFill>
              </a:defRPr>
            </a:lvl1pPr>
          </a:lstStyle>
          <a:p>
            <a:pPr lvl="0"/>
            <a:r>
              <a:rPr lang="en-AU" noProof="0" dirty="0" smtClean="0"/>
              <a:t>Click to edit Master text styles</a:t>
            </a:r>
          </a:p>
        </p:txBody>
      </p:sp>
      <p:sp>
        <p:nvSpPr>
          <p:cNvPr id="8" name="Espace réservé du texte 2"/>
          <p:cNvSpPr>
            <a:spLocks noGrp="1"/>
          </p:cNvSpPr>
          <p:nvPr>
            <p:ph idx="1" hasCustomPrompt="1"/>
          </p:nvPr>
        </p:nvSpPr>
        <p:spPr>
          <a:xfrm>
            <a:off x="179515" y="696542"/>
            <a:ext cx="5578623" cy="3934455"/>
          </a:xfrm>
          <a:prstGeom prst="rect">
            <a:avLst/>
          </a:prstGeom>
        </p:spPr>
        <p:txBody>
          <a:bodyPr vert="horz" lIns="91440" tIns="45720" rIns="91440" bIns="45720" rtlCol="0">
            <a:noAutofit/>
          </a:body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p:txBody>
      </p:sp>
      <p:grpSp>
        <p:nvGrpSpPr>
          <p:cNvPr id="19" name="Group 25"/>
          <p:cNvGrpSpPr/>
          <p:nvPr userDrawn="1"/>
        </p:nvGrpSpPr>
        <p:grpSpPr>
          <a:xfrm>
            <a:off x="7263121" y="4812382"/>
            <a:ext cx="1632238" cy="197318"/>
            <a:chOff x="2619375" y="-595312"/>
            <a:chExt cx="1785938" cy="215899"/>
          </a:xfrm>
        </p:grpSpPr>
        <p:sp>
          <p:nvSpPr>
            <p:cNvPr id="20"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1"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2"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3"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1972067900"/>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1- Title and Cont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3" name="Espace réservé du contenu 2"/>
          <p:cNvSpPr>
            <a:spLocks noGrp="1"/>
          </p:cNvSpPr>
          <p:nvPr>
            <p:ph idx="1" hasCustomPrompt="1"/>
          </p:nvPr>
        </p:nvSpPr>
        <p:spPr/>
        <p:txBody>
          <a:bodyPr/>
          <a:lstStyle>
            <a:lvl1pPr>
              <a:spcBef>
                <a:spcPts val="600"/>
              </a:spcBef>
              <a:spcAft>
                <a:spcPts val="1200"/>
              </a:spcAft>
              <a:defRPr/>
            </a:lvl1p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spTree>
    <p:extLst>
      <p:ext uri="{BB962C8B-B14F-4D97-AF65-F5344CB8AC3E}">
        <p14:creationId xmlns:p14="http://schemas.microsoft.com/office/powerpoint/2010/main" val="31455548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lide Title of section">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02049" y="1344553"/>
            <a:ext cx="4918023" cy="866897"/>
          </a:xfrm>
        </p:spPr>
        <p:txBody>
          <a:bodyPr/>
          <a:lstStyle>
            <a:lvl1pPr algn="l">
              <a:defRPr sz="2400" baseline="0">
                <a:solidFill>
                  <a:schemeClr val="bg2"/>
                </a:solidFill>
              </a:defRPr>
            </a:lvl1pPr>
          </a:lstStyle>
          <a:p>
            <a:r>
              <a:rPr lang="en-AU" noProof="0" dirty="0" smtClean="0"/>
              <a:t>Click to edit Master title style</a:t>
            </a:r>
            <a:endParaRPr lang="fr-FR" dirty="0"/>
          </a:p>
        </p:txBody>
      </p:sp>
      <p:sp>
        <p:nvSpPr>
          <p:cNvPr id="24" name="Freeform 47"/>
          <p:cNvSpPr>
            <a:spLocks/>
          </p:cNvSpPr>
          <p:nvPr userDrawn="1"/>
        </p:nvSpPr>
        <p:spPr bwMode="auto">
          <a:xfrm>
            <a:off x="5210047" y="-519"/>
            <a:ext cx="3946694" cy="5178844"/>
          </a:xfrm>
          <a:custGeom>
            <a:avLst/>
            <a:gdLst>
              <a:gd name="T0" fmla="*/ 0 w 1237"/>
              <a:gd name="T1" fmla="*/ 1390 h 1746"/>
              <a:gd name="T2" fmla="*/ 33 w 1237"/>
              <a:gd name="T3" fmla="*/ 1746 h 1746"/>
              <a:gd name="T4" fmla="*/ 1237 w 1237"/>
              <a:gd name="T5" fmla="*/ 1746 h 1746"/>
              <a:gd name="T6" fmla="*/ 1237 w 1237"/>
              <a:gd name="T7" fmla="*/ 0 h 1746"/>
              <a:gd name="T8" fmla="*/ 584 w 1237"/>
              <a:gd name="T9" fmla="*/ 0 h 1746"/>
              <a:gd name="T10" fmla="*/ 0 w 1237"/>
              <a:gd name="T11" fmla="*/ 1390 h 1746"/>
              <a:gd name="connsiteX0" fmla="*/ 34 w 10770"/>
              <a:gd name="connsiteY0" fmla="*/ 7961 h 10400"/>
              <a:gd name="connsiteX1" fmla="*/ 100 w 10770"/>
              <a:gd name="connsiteY1" fmla="*/ 8577 h 10400"/>
              <a:gd name="connsiteX2" fmla="*/ 10034 w 10770"/>
              <a:gd name="connsiteY2" fmla="*/ 10000 h 10400"/>
              <a:gd name="connsiteX3" fmla="*/ 10034 w 10770"/>
              <a:gd name="connsiteY3" fmla="*/ 0 h 10400"/>
              <a:gd name="connsiteX4" fmla="*/ 4755 w 10770"/>
              <a:gd name="connsiteY4" fmla="*/ 0 h 10400"/>
              <a:gd name="connsiteX5" fmla="*/ 34 w 10770"/>
              <a:gd name="connsiteY5" fmla="*/ 7961 h 10400"/>
              <a:gd name="connsiteX0" fmla="*/ 34 w 10277"/>
              <a:gd name="connsiteY0" fmla="*/ 7961 h 9176"/>
              <a:gd name="connsiteX1" fmla="*/ 100 w 10277"/>
              <a:gd name="connsiteY1" fmla="*/ 8577 h 9176"/>
              <a:gd name="connsiteX2" fmla="*/ 9276 w 10277"/>
              <a:gd name="connsiteY2" fmla="*/ 8529 h 9176"/>
              <a:gd name="connsiteX3" fmla="*/ 10034 w 10277"/>
              <a:gd name="connsiteY3" fmla="*/ 0 h 9176"/>
              <a:gd name="connsiteX4" fmla="*/ 4755 w 10277"/>
              <a:gd name="connsiteY4" fmla="*/ 0 h 9176"/>
              <a:gd name="connsiteX5" fmla="*/ 34 w 10277"/>
              <a:gd name="connsiteY5" fmla="*/ 7961 h 9176"/>
              <a:gd name="connsiteX0" fmla="*/ 33 w 9764"/>
              <a:gd name="connsiteY0" fmla="*/ 8676 h 10304"/>
              <a:gd name="connsiteX1" fmla="*/ 97 w 9764"/>
              <a:gd name="connsiteY1" fmla="*/ 9347 h 10304"/>
              <a:gd name="connsiteX2" fmla="*/ 9026 w 9764"/>
              <a:gd name="connsiteY2" fmla="*/ 9295 h 10304"/>
              <a:gd name="connsiteX3" fmla="*/ 9764 w 9764"/>
              <a:gd name="connsiteY3" fmla="*/ 0 h 10304"/>
              <a:gd name="connsiteX4" fmla="*/ 4627 w 9764"/>
              <a:gd name="connsiteY4" fmla="*/ 0 h 10304"/>
              <a:gd name="connsiteX5" fmla="*/ 33 w 9764"/>
              <a:gd name="connsiteY5" fmla="*/ 8676 h 10304"/>
              <a:gd name="connsiteX0" fmla="*/ 34 w 10016"/>
              <a:gd name="connsiteY0" fmla="*/ 8420 h 9071"/>
              <a:gd name="connsiteX1" fmla="*/ 99 w 10016"/>
              <a:gd name="connsiteY1" fmla="*/ 9071 h 9071"/>
              <a:gd name="connsiteX2" fmla="*/ 9244 w 10016"/>
              <a:gd name="connsiteY2" fmla="*/ 9021 h 9071"/>
              <a:gd name="connsiteX3" fmla="*/ 10000 w 10016"/>
              <a:gd name="connsiteY3" fmla="*/ 0 h 9071"/>
              <a:gd name="connsiteX4" fmla="*/ 4739 w 10016"/>
              <a:gd name="connsiteY4" fmla="*/ 0 h 9071"/>
              <a:gd name="connsiteX5" fmla="*/ 34 w 10016"/>
              <a:gd name="connsiteY5" fmla="*/ 8420 h 9071"/>
              <a:gd name="connsiteX0" fmla="*/ 34 w 9984"/>
              <a:gd name="connsiteY0" fmla="*/ 9282 h 10000"/>
              <a:gd name="connsiteX1" fmla="*/ 99 w 9984"/>
              <a:gd name="connsiteY1" fmla="*/ 10000 h 10000"/>
              <a:gd name="connsiteX2" fmla="*/ 9229 w 9984"/>
              <a:gd name="connsiteY2" fmla="*/ 9945 h 10000"/>
              <a:gd name="connsiteX3" fmla="*/ 9984 w 9984"/>
              <a:gd name="connsiteY3" fmla="*/ 0 h 10000"/>
              <a:gd name="connsiteX4" fmla="*/ 4731 w 9984"/>
              <a:gd name="connsiteY4" fmla="*/ 0 h 10000"/>
              <a:gd name="connsiteX5" fmla="*/ 34 w 9984"/>
              <a:gd name="connsiteY5" fmla="*/ 9282 h 10000"/>
              <a:gd name="connsiteX0" fmla="*/ 34 w 10052"/>
              <a:gd name="connsiteY0" fmla="*/ 9282 h 10443"/>
              <a:gd name="connsiteX1" fmla="*/ 99 w 10052"/>
              <a:gd name="connsiteY1" fmla="*/ 10000 h 10443"/>
              <a:gd name="connsiteX2" fmla="*/ 9822 w 10052"/>
              <a:gd name="connsiteY2" fmla="*/ 10443 h 10443"/>
              <a:gd name="connsiteX3" fmla="*/ 10000 w 10052"/>
              <a:gd name="connsiteY3" fmla="*/ 0 h 10443"/>
              <a:gd name="connsiteX4" fmla="*/ 4739 w 10052"/>
              <a:gd name="connsiteY4" fmla="*/ 0 h 10443"/>
              <a:gd name="connsiteX5" fmla="*/ 34 w 10052"/>
              <a:gd name="connsiteY5" fmla="*/ 9282 h 10443"/>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9355"/>
              <a:gd name="connsiteY0" fmla="*/ 9282 h 10037"/>
              <a:gd name="connsiteX1" fmla="*/ 99 w 9355"/>
              <a:gd name="connsiteY1" fmla="*/ 10000 h 10037"/>
              <a:gd name="connsiteX2" fmla="*/ 9244 w 9355"/>
              <a:gd name="connsiteY2" fmla="*/ 10037 h 10037"/>
              <a:gd name="connsiteX3" fmla="*/ 9266 w 9355"/>
              <a:gd name="connsiteY3" fmla="*/ 37 h 10037"/>
              <a:gd name="connsiteX4" fmla="*/ 4739 w 9355"/>
              <a:gd name="connsiteY4" fmla="*/ 0 h 10037"/>
              <a:gd name="connsiteX5" fmla="*/ 34 w 9355"/>
              <a:gd name="connsiteY5" fmla="*/ 9282 h 10037"/>
              <a:gd name="connsiteX0" fmla="*/ 36 w 10063"/>
              <a:gd name="connsiteY0" fmla="*/ 9248 h 10000"/>
              <a:gd name="connsiteX1" fmla="*/ 106 w 10063"/>
              <a:gd name="connsiteY1" fmla="*/ 9963 h 10000"/>
              <a:gd name="connsiteX2" fmla="*/ 9881 w 10063"/>
              <a:gd name="connsiteY2" fmla="*/ 10000 h 10000"/>
              <a:gd name="connsiteX3" fmla="*/ 9905 w 10063"/>
              <a:gd name="connsiteY3" fmla="*/ 37 h 10000"/>
              <a:gd name="connsiteX4" fmla="*/ 5066 w 10063"/>
              <a:gd name="connsiteY4" fmla="*/ 0 h 10000"/>
              <a:gd name="connsiteX5" fmla="*/ 36 w 10063"/>
              <a:gd name="connsiteY5" fmla="*/ 9248 h 10000"/>
              <a:gd name="connsiteX0" fmla="*/ 36 w 11201"/>
              <a:gd name="connsiteY0" fmla="*/ 9248 h 10000"/>
              <a:gd name="connsiteX1" fmla="*/ 106 w 11201"/>
              <a:gd name="connsiteY1" fmla="*/ 9963 h 10000"/>
              <a:gd name="connsiteX2" fmla="*/ 9881 w 11201"/>
              <a:gd name="connsiteY2" fmla="*/ 10000 h 10000"/>
              <a:gd name="connsiteX3" fmla="*/ 9905 w 11201"/>
              <a:gd name="connsiteY3" fmla="*/ 37 h 10000"/>
              <a:gd name="connsiteX4" fmla="*/ 5066 w 11201"/>
              <a:gd name="connsiteY4" fmla="*/ 0 h 10000"/>
              <a:gd name="connsiteX5" fmla="*/ 36 w 11201"/>
              <a:gd name="connsiteY5" fmla="*/ 9248 h 10000"/>
              <a:gd name="connsiteX0" fmla="*/ 36 w 9905"/>
              <a:gd name="connsiteY0" fmla="*/ 9248 h 10000"/>
              <a:gd name="connsiteX1" fmla="*/ 106 w 9905"/>
              <a:gd name="connsiteY1" fmla="*/ 9963 h 10000"/>
              <a:gd name="connsiteX2" fmla="*/ 9881 w 9905"/>
              <a:gd name="connsiteY2" fmla="*/ 10000 h 10000"/>
              <a:gd name="connsiteX3" fmla="*/ 9905 w 9905"/>
              <a:gd name="connsiteY3" fmla="*/ 37 h 10000"/>
              <a:gd name="connsiteX4" fmla="*/ 5066 w 9905"/>
              <a:gd name="connsiteY4" fmla="*/ 0 h 10000"/>
              <a:gd name="connsiteX5" fmla="*/ 36 w 9905"/>
              <a:gd name="connsiteY5" fmla="*/ 9248 h 10000"/>
              <a:gd name="connsiteX0" fmla="*/ 37 w 10001"/>
              <a:gd name="connsiteY0" fmla="*/ 9248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9248 h 10000"/>
              <a:gd name="connsiteX0" fmla="*/ 37 w 10001"/>
              <a:gd name="connsiteY0" fmla="*/ 8311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8311 h 10000"/>
              <a:gd name="connsiteX0" fmla="*/ 0 w 9964"/>
              <a:gd name="connsiteY0" fmla="*/ 8311 h 10000"/>
              <a:gd name="connsiteX1" fmla="*/ 71 w 9964"/>
              <a:gd name="connsiteY1" fmla="*/ 9963 h 10000"/>
              <a:gd name="connsiteX2" fmla="*/ 9940 w 9964"/>
              <a:gd name="connsiteY2" fmla="*/ 10000 h 10000"/>
              <a:gd name="connsiteX3" fmla="*/ 9964 w 9964"/>
              <a:gd name="connsiteY3" fmla="*/ 37 h 10000"/>
              <a:gd name="connsiteX4" fmla="*/ 5079 w 9964"/>
              <a:gd name="connsiteY4" fmla="*/ 0 h 10000"/>
              <a:gd name="connsiteX5" fmla="*/ 0 w 9964"/>
              <a:gd name="connsiteY5" fmla="*/ 8311 h 10000"/>
              <a:gd name="connsiteX0" fmla="*/ 5129 w 10032"/>
              <a:gd name="connsiteY0" fmla="*/ 0 h 10000"/>
              <a:gd name="connsiteX1" fmla="*/ 103 w 10032"/>
              <a:gd name="connsiteY1" fmla="*/ 9963 h 10000"/>
              <a:gd name="connsiteX2" fmla="*/ 10008 w 10032"/>
              <a:gd name="connsiteY2" fmla="*/ 10000 h 10000"/>
              <a:gd name="connsiteX3" fmla="*/ 10032 w 10032"/>
              <a:gd name="connsiteY3" fmla="*/ 37 h 10000"/>
              <a:gd name="connsiteX4" fmla="*/ 5129 w 10032"/>
              <a:gd name="connsiteY4" fmla="*/ 0 h 10000"/>
              <a:gd name="connsiteX0" fmla="*/ 5162 w 10065"/>
              <a:gd name="connsiteY0" fmla="*/ 0 h 10000"/>
              <a:gd name="connsiteX1" fmla="*/ 136 w 10065"/>
              <a:gd name="connsiteY1" fmla="*/ 9963 h 10000"/>
              <a:gd name="connsiteX2" fmla="*/ 10041 w 10065"/>
              <a:gd name="connsiteY2" fmla="*/ 10000 h 10000"/>
              <a:gd name="connsiteX3" fmla="*/ 10065 w 10065"/>
              <a:gd name="connsiteY3" fmla="*/ 37 h 10000"/>
              <a:gd name="connsiteX4" fmla="*/ 5162 w 10065"/>
              <a:gd name="connsiteY4" fmla="*/ 0 h 10000"/>
              <a:gd name="connsiteX0" fmla="*/ 5174 w 10077"/>
              <a:gd name="connsiteY0" fmla="*/ 0 h 10000"/>
              <a:gd name="connsiteX1" fmla="*/ 148 w 10077"/>
              <a:gd name="connsiteY1" fmla="*/ 9963 h 10000"/>
              <a:gd name="connsiteX2" fmla="*/ 10053 w 10077"/>
              <a:gd name="connsiteY2" fmla="*/ 10000 h 10000"/>
              <a:gd name="connsiteX3" fmla="*/ 10077 w 10077"/>
              <a:gd name="connsiteY3" fmla="*/ 37 h 10000"/>
              <a:gd name="connsiteX4" fmla="*/ 5174 w 10077"/>
              <a:gd name="connsiteY4" fmla="*/ 0 h 10000"/>
              <a:gd name="connsiteX0" fmla="*/ 4965 w 9868"/>
              <a:gd name="connsiteY0" fmla="*/ 0 h 10000"/>
              <a:gd name="connsiteX1" fmla="*/ 156 w 9868"/>
              <a:gd name="connsiteY1" fmla="*/ 9963 h 10000"/>
              <a:gd name="connsiteX2" fmla="*/ 9844 w 9868"/>
              <a:gd name="connsiteY2" fmla="*/ 10000 h 10000"/>
              <a:gd name="connsiteX3" fmla="*/ 9868 w 9868"/>
              <a:gd name="connsiteY3" fmla="*/ 37 h 10000"/>
              <a:gd name="connsiteX4" fmla="*/ 4965 w 9868"/>
              <a:gd name="connsiteY4" fmla="*/ 0 h 10000"/>
              <a:gd name="connsiteX0" fmla="*/ 4977 w 9946"/>
              <a:gd name="connsiteY0" fmla="*/ 0 h 10000"/>
              <a:gd name="connsiteX1" fmla="*/ 104 w 9946"/>
              <a:gd name="connsiteY1" fmla="*/ 9963 h 10000"/>
              <a:gd name="connsiteX2" fmla="*/ 9922 w 9946"/>
              <a:gd name="connsiteY2" fmla="*/ 10000 h 10000"/>
              <a:gd name="connsiteX3" fmla="*/ 9946 w 9946"/>
              <a:gd name="connsiteY3" fmla="*/ 37 h 10000"/>
              <a:gd name="connsiteX4" fmla="*/ 4977 w 9946"/>
              <a:gd name="connsiteY4" fmla="*/ 0 h 10000"/>
              <a:gd name="connsiteX0" fmla="*/ 5026 w 10022"/>
              <a:gd name="connsiteY0" fmla="*/ 0 h 10000"/>
              <a:gd name="connsiteX1" fmla="*/ 127 w 10022"/>
              <a:gd name="connsiteY1" fmla="*/ 9963 h 10000"/>
              <a:gd name="connsiteX2" fmla="*/ 9998 w 10022"/>
              <a:gd name="connsiteY2" fmla="*/ 10000 h 10000"/>
              <a:gd name="connsiteX3" fmla="*/ 10022 w 10022"/>
              <a:gd name="connsiteY3" fmla="*/ 37 h 10000"/>
              <a:gd name="connsiteX4" fmla="*/ 5026 w 10022"/>
              <a:gd name="connsiteY4" fmla="*/ 0 h 10000"/>
              <a:gd name="connsiteX0" fmla="*/ 5168 w 10164"/>
              <a:gd name="connsiteY0" fmla="*/ 0 h 10000"/>
              <a:gd name="connsiteX1" fmla="*/ 122 w 10164"/>
              <a:gd name="connsiteY1" fmla="*/ 9963 h 10000"/>
              <a:gd name="connsiteX2" fmla="*/ 10140 w 10164"/>
              <a:gd name="connsiteY2" fmla="*/ 10000 h 10000"/>
              <a:gd name="connsiteX3" fmla="*/ 10164 w 10164"/>
              <a:gd name="connsiteY3" fmla="*/ 37 h 10000"/>
              <a:gd name="connsiteX4" fmla="*/ 5168 w 10164"/>
              <a:gd name="connsiteY4" fmla="*/ 0 h 10000"/>
              <a:gd name="connsiteX0" fmla="*/ 5168 w 10164"/>
              <a:gd name="connsiteY0" fmla="*/ 0 h 9987"/>
              <a:gd name="connsiteX1" fmla="*/ 122 w 10164"/>
              <a:gd name="connsiteY1" fmla="*/ 9963 h 9987"/>
              <a:gd name="connsiteX2" fmla="*/ 10140 w 10164"/>
              <a:gd name="connsiteY2" fmla="*/ 9987 h 9987"/>
              <a:gd name="connsiteX3" fmla="*/ 10164 w 10164"/>
              <a:gd name="connsiteY3" fmla="*/ 37 h 9987"/>
              <a:gd name="connsiteX4" fmla="*/ 5168 w 10164"/>
              <a:gd name="connsiteY4" fmla="*/ 0 h 9987"/>
              <a:gd name="connsiteX0" fmla="*/ 5085 w 10000"/>
              <a:gd name="connsiteY0" fmla="*/ 1 h 10001"/>
              <a:gd name="connsiteX1" fmla="*/ 120 w 10000"/>
              <a:gd name="connsiteY1" fmla="*/ 9977 h 10001"/>
              <a:gd name="connsiteX2" fmla="*/ 9976 w 10000"/>
              <a:gd name="connsiteY2" fmla="*/ 10001 h 10001"/>
              <a:gd name="connsiteX3" fmla="*/ 10000 w 10000"/>
              <a:gd name="connsiteY3" fmla="*/ 0 h 10001"/>
              <a:gd name="connsiteX4" fmla="*/ 5085 w 10000"/>
              <a:gd name="connsiteY4" fmla="*/ 1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1">
                <a:moveTo>
                  <a:pt x="5085" y="1"/>
                </a:moveTo>
                <a:cubicBezTo>
                  <a:pt x="2196" y="2118"/>
                  <a:pt x="-623" y="5218"/>
                  <a:pt x="120" y="9977"/>
                </a:cubicBezTo>
                <a:lnTo>
                  <a:pt x="9976" y="10001"/>
                </a:lnTo>
                <a:cubicBezTo>
                  <a:pt x="9988" y="5013"/>
                  <a:pt x="9992" y="3325"/>
                  <a:pt x="10000" y="0"/>
                </a:cubicBezTo>
                <a:lnTo>
                  <a:pt x="5085" y="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AU"/>
          </a:p>
        </p:txBody>
      </p:sp>
      <p:sp>
        <p:nvSpPr>
          <p:cNvPr id="31" name="Rectangle 1030"/>
          <p:cNvSpPr>
            <a:spLocks noChangeArrowheads="1"/>
          </p:cNvSpPr>
          <p:nvPr userDrawn="1"/>
        </p:nvSpPr>
        <p:spPr bwMode="auto">
          <a:xfrm>
            <a:off x="219119" y="4819429"/>
            <a:ext cx="4403725" cy="136525"/>
          </a:xfrm>
          <a:prstGeom prst="rect">
            <a:avLst/>
          </a:prstGeom>
          <a:noFill/>
          <a:ln>
            <a:noFill/>
          </a:ln>
          <a:effectLst/>
          <a:extLst/>
        </p:spPr>
        <p:txBody>
          <a:bodyPr tIns="0" bIns="0">
            <a:noAutofit/>
          </a:bodyPr>
          <a:lstStyle/>
          <a:p>
            <a:pPr algn="l"/>
            <a:r>
              <a:rPr lang="en-AU" sz="900" dirty="0" smtClean="0">
                <a:solidFill>
                  <a:schemeClr val="tx1"/>
                </a:solidFill>
                <a:latin typeface="Century Gothic" pitchFamily="34" charset="0"/>
              </a:rPr>
              <a:t>www.thalesgroup.com</a:t>
            </a:r>
            <a:endParaRPr lang="en-AU" sz="900" dirty="0">
              <a:solidFill>
                <a:schemeClr val="tx1"/>
              </a:solidFill>
              <a:latin typeface="Century Gothic" pitchFamily="34" charset="0"/>
            </a:endParaRPr>
          </a:p>
        </p:txBody>
      </p:sp>
      <p:sp>
        <p:nvSpPr>
          <p:cNvPr id="32" name="Sous-titre 2"/>
          <p:cNvSpPr>
            <a:spLocks noGrp="1"/>
          </p:cNvSpPr>
          <p:nvPr>
            <p:ph type="subTitle" idx="1" hasCustomPrompt="1"/>
          </p:nvPr>
        </p:nvSpPr>
        <p:spPr>
          <a:xfrm>
            <a:off x="302049" y="2019650"/>
            <a:ext cx="4918023" cy="307777"/>
          </a:xfrm>
        </p:spPr>
        <p:txBody>
          <a:bodyPr anchor="t" anchorCtr="0">
            <a:spAutoFit/>
          </a:bodyPr>
          <a:lstStyle>
            <a:lvl1pPr marL="0" indent="0" algn="l">
              <a:lnSpc>
                <a:spcPct val="100000"/>
              </a:lnSpc>
              <a:spcBef>
                <a:spcPts val="0"/>
              </a:spcBef>
              <a:spcAft>
                <a:spcPts val="0"/>
              </a:spcAft>
              <a:buNone/>
              <a:defRPr sz="1400" b="0" cap="all">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edit Master subtitle text style</a:t>
            </a:r>
          </a:p>
        </p:txBody>
      </p:sp>
      <p:sp>
        <p:nvSpPr>
          <p:cNvPr id="6" name="Espace réservé du texte 5"/>
          <p:cNvSpPr>
            <a:spLocks noGrp="1"/>
          </p:cNvSpPr>
          <p:nvPr>
            <p:ph type="body" sz="quarter" idx="10" hasCustomPrompt="1"/>
          </p:nvPr>
        </p:nvSpPr>
        <p:spPr>
          <a:xfrm>
            <a:off x="302049" y="2502958"/>
            <a:ext cx="4918022" cy="1751542"/>
          </a:xfrm>
        </p:spPr>
        <p:txBody>
          <a:bodyPr/>
          <a:lstStyle>
            <a:lvl1pPr marL="0" indent="0" algn="l">
              <a:spcBef>
                <a:spcPts val="0"/>
              </a:spcBef>
              <a:buFontTx/>
              <a:buNone/>
              <a:defRPr sz="1400" b="0">
                <a:solidFill>
                  <a:srgbClr val="505050"/>
                </a:solidFill>
              </a:defRPr>
            </a:lvl1pPr>
            <a:lvl2pPr marL="0" indent="0" algn="l">
              <a:buFontTx/>
              <a:buNone/>
              <a:defRPr/>
            </a:lvl2pPr>
            <a:lvl3pPr marL="0" indent="0" algn="l">
              <a:buFontTx/>
              <a:buNone/>
              <a:defRPr/>
            </a:lvl3pPr>
            <a:lvl4pPr marL="0" indent="0" algn="l">
              <a:buFontTx/>
              <a:buNone/>
              <a:defRPr/>
            </a:lvl4pPr>
            <a:lvl5pPr marL="0" indent="0" algn="l">
              <a:buFontTx/>
              <a:buNone/>
              <a:defRPr/>
            </a:lvl5pPr>
          </a:lstStyle>
          <a:p>
            <a:r>
              <a:rPr lang="en-AU" noProof="0" dirty="0" smtClean="0"/>
              <a:t>Click to edit master Text styles</a:t>
            </a:r>
          </a:p>
        </p:txBody>
      </p:sp>
      <p:sp>
        <p:nvSpPr>
          <p:cNvPr id="10" name="Picture Placeholder 2"/>
          <p:cNvSpPr>
            <a:spLocks noGrp="1"/>
          </p:cNvSpPr>
          <p:nvPr>
            <p:ph type="pic" sz="quarter" idx="11" hasCustomPrompt="1"/>
          </p:nvPr>
        </p:nvSpPr>
        <p:spPr bwMode="auto">
          <a:xfrm>
            <a:off x="5501950" y="-9525"/>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txBody>
          <a:bodyPr lIns="432000" anchor="ctr" anchorCtr="0"/>
          <a:lstStyle>
            <a:lvl1pPr marL="0" indent="0" algn="ctr">
              <a:buFontTx/>
              <a:buNone/>
              <a:defRPr b="0">
                <a:solidFill>
                  <a:schemeClr val="bg1"/>
                </a:solidFill>
              </a:defRPr>
            </a:lvl1pPr>
          </a:lstStyle>
          <a:p>
            <a:r>
              <a:rPr lang="en-AU" dirty="0" smtClean="0"/>
              <a:t>Click icon to add image</a:t>
            </a:r>
            <a:br>
              <a:rPr lang="en-AU" dirty="0" smtClean="0"/>
            </a:br>
            <a:r>
              <a:rPr lang="en-AU" dirty="0" smtClean="0"/>
              <a:t>to placeholder</a:t>
            </a:r>
            <a:endParaRPr lang="en-AU" dirty="0"/>
          </a:p>
        </p:txBody>
      </p:sp>
      <p:pic>
        <p:nvPicPr>
          <p:cNvPr id="12" name="Image 11" descr="logo_thales.png"/>
          <p:cNvPicPr>
            <a:picLocks noChangeAspect="1"/>
          </p:cNvPicPr>
          <p:nvPr userDrawn="1"/>
        </p:nvPicPr>
        <p:blipFill rotWithShape="1">
          <a:blip r:embed="rId2" cstate="screen">
            <a:extLst>
              <a:ext uri="{28A0092B-C50C-407E-A947-70E740481C1C}">
                <a14:useLocalDpi xmlns:a14="http://schemas.microsoft.com/office/drawing/2010/main"/>
              </a:ext>
            </a:extLst>
          </a:blip>
          <a:srcRect l="9051" t="36000" r="9051" b="36000"/>
          <a:stretch/>
        </p:blipFill>
        <p:spPr>
          <a:xfrm>
            <a:off x="235940" y="165679"/>
            <a:ext cx="2337181" cy="449458"/>
          </a:xfrm>
          <a:prstGeom prst="rect">
            <a:avLst/>
          </a:prstGeom>
        </p:spPr>
      </p:pic>
      <p:sp>
        <p:nvSpPr>
          <p:cNvPr id="14" name="Rectangle 13"/>
          <p:cNvSpPr/>
          <p:nvPr userDrawn="1"/>
        </p:nvSpPr>
        <p:spPr bwMode="auto">
          <a:xfrm>
            <a:off x="200847" y="1609906"/>
            <a:ext cx="96122" cy="360000"/>
          </a:xfrm>
          <a:prstGeom prst="rect">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400" b="0" i="0" u="none" strike="noStrike" cap="none" normalizeH="0" baseline="0" smtClean="0">
              <a:ln>
                <a:noFill/>
              </a:ln>
              <a:solidFill>
                <a:srgbClr val="323265"/>
              </a:solidFill>
              <a:effectLst/>
              <a:latin typeface="Arial" charset="0"/>
              <a:cs typeface="Arial" charset="0"/>
            </a:endParaRPr>
          </a:p>
        </p:txBody>
      </p:sp>
      <p:sp>
        <p:nvSpPr>
          <p:cNvPr id="13" name="ZoneTexte 11"/>
          <p:cNvSpPr txBox="1">
            <a:spLocks noChangeArrowheads="1"/>
          </p:cNvSpPr>
          <p:nvPr userDrawn="1"/>
        </p:nvSpPr>
        <p:spPr bwMode="auto">
          <a:xfrm>
            <a:off x="3707904" y="4605201"/>
            <a:ext cx="1728192" cy="462755"/>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OPEN</a:t>
            </a:r>
          </a:p>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a:p>
            <a:pPr algn="ctr" eaLnBrk="1" fontAlgn="auto" hangingPunct="1">
              <a:spcBef>
                <a:spcPts val="0"/>
              </a:spcBef>
              <a:spcAft>
                <a:spcPts val="0"/>
              </a:spcAft>
              <a:defRPr/>
            </a:pPr>
            <a:r>
              <a:rPr lang="en-US" sz="600" b="0" baseline="0" dirty="0" smtClean="0">
                <a:solidFill>
                  <a:srgbClr val="FF0000"/>
                </a:solidFill>
                <a:latin typeface="Arial" charset="0"/>
              </a:rPr>
              <a:t>THALES GROUP CONFIDENTIAL</a:t>
            </a:r>
          </a:p>
          <a:p>
            <a:pPr algn="ctr" eaLnBrk="1" fontAlgn="auto" hangingPunct="1">
              <a:spcBef>
                <a:spcPts val="0"/>
              </a:spcBef>
              <a:spcAft>
                <a:spcPts val="0"/>
              </a:spcAft>
              <a:defRPr/>
            </a:pPr>
            <a:r>
              <a:rPr lang="en-US" sz="600" b="0" baseline="0" dirty="0" smtClean="0">
                <a:solidFill>
                  <a:srgbClr val="FF0000"/>
                </a:solidFill>
                <a:latin typeface="Arial" charset="0"/>
              </a:rPr>
              <a:t>THALES GROUP SECRET</a:t>
            </a:r>
            <a:endParaRPr lang="en-US" sz="600" b="0" dirty="0" smtClean="0">
              <a:solidFill>
                <a:srgbClr val="FF0000"/>
              </a:solidFill>
              <a:latin typeface="Arial" charset="0"/>
            </a:endParaRPr>
          </a:p>
        </p:txBody>
      </p:sp>
    </p:spTree>
    <p:extLst>
      <p:ext uri="{BB962C8B-B14F-4D97-AF65-F5344CB8AC3E}">
        <p14:creationId xmlns:p14="http://schemas.microsoft.com/office/powerpoint/2010/main" val="21906291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6"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0E1D3F"/>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7"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8"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4" name="Picture Placeholder 3"/>
          <p:cNvSpPr>
            <a:spLocks noGrp="1"/>
          </p:cNvSpPr>
          <p:nvPr>
            <p:ph type="pic" sz="quarter" idx="10" hasCustomPrompt="1"/>
          </p:nvPr>
        </p:nvSpPr>
        <p:spPr bwMode="auto">
          <a:xfrm>
            <a:off x="4740166" y="1169559"/>
            <a:ext cx="3993826" cy="2817677"/>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
        <p:nvSpPr>
          <p:cNvPr id="5" name="Espace réservé du texte 2"/>
          <p:cNvSpPr>
            <a:spLocks noGrp="1"/>
          </p:cNvSpPr>
          <p:nvPr>
            <p:ph idx="1" hasCustomPrompt="1"/>
          </p:nvPr>
        </p:nvSpPr>
        <p:spPr>
          <a:xfrm>
            <a:off x="179515" y="696542"/>
            <a:ext cx="4450659"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grpSp>
        <p:nvGrpSpPr>
          <p:cNvPr id="17" name="Group 25"/>
          <p:cNvGrpSpPr/>
          <p:nvPr userDrawn="1"/>
        </p:nvGrpSpPr>
        <p:grpSpPr>
          <a:xfrm>
            <a:off x="7263121" y="4812382"/>
            <a:ext cx="1632238" cy="197318"/>
            <a:chOff x="2619375" y="-595312"/>
            <a:chExt cx="1785938" cy="215899"/>
          </a:xfrm>
        </p:grpSpPr>
        <p:sp>
          <p:nvSpPr>
            <p:cNvPr id="18"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19"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0"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1"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2"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3"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3993286366"/>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Title and Content">
    <p:spTree>
      <p:nvGrpSpPr>
        <p:cNvPr id="1" name=""/>
        <p:cNvGrpSpPr/>
        <p:nvPr/>
      </p:nvGrpSpPr>
      <p:grpSpPr>
        <a:xfrm>
          <a:off x="0" y="0"/>
          <a:ext cx="0" cy="0"/>
          <a:chOff x="0" y="0"/>
          <a:chExt cx="0" cy="0"/>
        </a:xfrm>
      </p:grpSpPr>
      <p:sp>
        <p:nvSpPr>
          <p:cNvPr id="6"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0E1D3F"/>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9"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0"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5" name="Picture Placeholder 3"/>
          <p:cNvSpPr>
            <a:spLocks noGrp="1"/>
          </p:cNvSpPr>
          <p:nvPr>
            <p:ph type="pic" sz="quarter" idx="10" hasCustomPrompt="1"/>
          </p:nvPr>
        </p:nvSpPr>
        <p:spPr bwMode="auto">
          <a:xfrm>
            <a:off x="5898598" y="1229181"/>
            <a:ext cx="2916868" cy="2057875"/>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
        <p:nvSpPr>
          <p:cNvPr id="7" name="Espace réservé du texte 6"/>
          <p:cNvSpPr>
            <a:spLocks noGrp="1"/>
          </p:cNvSpPr>
          <p:nvPr>
            <p:ph type="body" sz="quarter" idx="11" hasCustomPrompt="1"/>
          </p:nvPr>
        </p:nvSpPr>
        <p:spPr>
          <a:xfrm>
            <a:off x="5898598" y="3396030"/>
            <a:ext cx="2916868" cy="1234967"/>
          </a:xfrm>
        </p:spPr>
        <p:txBody>
          <a:bodyPr/>
          <a:lstStyle>
            <a:lvl1pPr marL="0" indent="0">
              <a:spcBef>
                <a:spcPts val="0"/>
              </a:spcBef>
              <a:buFontTx/>
              <a:buNone/>
              <a:defRPr sz="1200" b="0">
                <a:solidFill>
                  <a:schemeClr val="bg1"/>
                </a:solidFill>
              </a:defRPr>
            </a:lvl1pPr>
          </a:lstStyle>
          <a:p>
            <a:pPr lvl="0"/>
            <a:r>
              <a:rPr lang="en-AU" noProof="0" dirty="0" smtClean="0"/>
              <a:t>Click to edit Master text styles</a:t>
            </a:r>
          </a:p>
        </p:txBody>
      </p:sp>
      <p:sp>
        <p:nvSpPr>
          <p:cNvPr id="8" name="Espace réservé du texte 2"/>
          <p:cNvSpPr>
            <a:spLocks noGrp="1"/>
          </p:cNvSpPr>
          <p:nvPr>
            <p:ph idx="1" hasCustomPrompt="1"/>
          </p:nvPr>
        </p:nvSpPr>
        <p:spPr>
          <a:xfrm>
            <a:off x="179515" y="696542"/>
            <a:ext cx="5578623"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grpSp>
        <p:nvGrpSpPr>
          <p:cNvPr id="19" name="Group 25"/>
          <p:cNvGrpSpPr/>
          <p:nvPr userDrawn="1"/>
        </p:nvGrpSpPr>
        <p:grpSpPr>
          <a:xfrm>
            <a:off x="7263121" y="4812382"/>
            <a:ext cx="1632238" cy="197318"/>
            <a:chOff x="2619375" y="-595312"/>
            <a:chExt cx="1785938" cy="215899"/>
          </a:xfrm>
        </p:grpSpPr>
        <p:sp>
          <p:nvSpPr>
            <p:cNvPr id="20"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1"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2"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3"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2697163368"/>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Title and Content">
    <p:spTree>
      <p:nvGrpSpPr>
        <p:cNvPr id="1" name=""/>
        <p:cNvGrpSpPr/>
        <p:nvPr/>
      </p:nvGrpSpPr>
      <p:grpSpPr>
        <a:xfrm>
          <a:off x="0" y="0"/>
          <a:ext cx="0" cy="0"/>
          <a:chOff x="0" y="0"/>
          <a:chExt cx="0" cy="0"/>
        </a:xfrm>
      </p:grpSpPr>
      <p:sp>
        <p:nvSpPr>
          <p:cNvPr id="10"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0E1D3F"/>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11"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2"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7" name="Espace réservé du texte 6"/>
          <p:cNvSpPr>
            <a:spLocks noGrp="1"/>
          </p:cNvSpPr>
          <p:nvPr>
            <p:ph type="body" sz="quarter" idx="11" hasCustomPrompt="1"/>
          </p:nvPr>
        </p:nvSpPr>
        <p:spPr>
          <a:xfrm>
            <a:off x="5501950" y="3396030"/>
            <a:ext cx="3313517" cy="1234967"/>
          </a:xfrm>
        </p:spPr>
        <p:txBody>
          <a:bodyPr/>
          <a:lstStyle>
            <a:lvl1pPr marL="0" indent="0" algn="r">
              <a:spcBef>
                <a:spcPts val="0"/>
              </a:spcBef>
              <a:buFontTx/>
              <a:buNone/>
              <a:defRPr sz="1200" b="0">
                <a:solidFill>
                  <a:srgbClr val="FFFFFF"/>
                </a:solidFill>
              </a:defRPr>
            </a:lvl1pPr>
          </a:lstStyle>
          <a:p>
            <a:pPr lvl="0"/>
            <a:r>
              <a:rPr lang="en-AU" noProof="0" dirty="0" smtClean="0"/>
              <a:t>Click to edit Master text styles</a:t>
            </a:r>
          </a:p>
        </p:txBody>
      </p:sp>
      <p:sp>
        <p:nvSpPr>
          <p:cNvPr id="6" name="Picture Placeholder 3"/>
          <p:cNvSpPr>
            <a:spLocks noGrp="1"/>
          </p:cNvSpPr>
          <p:nvPr>
            <p:ph type="pic" sz="quarter" idx="10" hasCustomPrompt="1"/>
          </p:nvPr>
        </p:nvSpPr>
        <p:spPr bwMode="auto">
          <a:xfrm>
            <a:off x="4934169" y="865130"/>
            <a:ext cx="1913083" cy="134969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 to placeholder</a:t>
            </a:r>
            <a:endParaRPr lang="en-AU" dirty="0"/>
          </a:p>
        </p:txBody>
      </p:sp>
      <p:sp>
        <p:nvSpPr>
          <p:cNvPr id="8" name="Picture Placeholder 3"/>
          <p:cNvSpPr>
            <a:spLocks noGrp="1"/>
          </p:cNvSpPr>
          <p:nvPr>
            <p:ph type="pic" sz="quarter" idx="16" hasCustomPrompt="1"/>
          </p:nvPr>
        </p:nvSpPr>
        <p:spPr bwMode="auto">
          <a:xfrm>
            <a:off x="6904737" y="1914673"/>
            <a:ext cx="1913083" cy="134969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 to placeholder</a:t>
            </a:r>
            <a:endParaRPr lang="en-AU" dirty="0"/>
          </a:p>
        </p:txBody>
      </p:sp>
      <p:sp>
        <p:nvSpPr>
          <p:cNvPr id="9" name="Espace réservé du texte 2"/>
          <p:cNvSpPr>
            <a:spLocks noGrp="1"/>
          </p:cNvSpPr>
          <p:nvPr>
            <p:ph idx="1" hasCustomPrompt="1"/>
          </p:nvPr>
        </p:nvSpPr>
        <p:spPr>
          <a:xfrm>
            <a:off x="179515" y="696542"/>
            <a:ext cx="4639968"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grpSp>
        <p:nvGrpSpPr>
          <p:cNvPr id="21" name="Group 25"/>
          <p:cNvGrpSpPr/>
          <p:nvPr userDrawn="1"/>
        </p:nvGrpSpPr>
        <p:grpSpPr>
          <a:xfrm>
            <a:off x="7263121" y="4812382"/>
            <a:ext cx="1632238" cy="197318"/>
            <a:chOff x="2619375" y="-595312"/>
            <a:chExt cx="1785938" cy="215899"/>
          </a:xfrm>
        </p:grpSpPr>
        <p:sp>
          <p:nvSpPr>
            <p:cNvPr id="22"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3"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7"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8"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302908237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 Title and Content">
    <p:spTree>
      <p:nvGrpSpPr>
        <p:cNvPr id="1" name=""/>
        <p:cNvGrpSpPr/>
        <p:nvPr/>
      </p:nvGrpSpPr>
      <p:grpSpPr>
        <a:xfrm>
          <a:off x="0" y="0"/>
          <a:ext cx="0" cy="0"/>
          <a:chOff x="0" y="0"/>
          <a:chExt cx="0" cy="0"/>
        </a:xfrm>
      </p:grpSpPr>
      <p:sp>
        <p:nvSpPr>
          <p:cNvPr id="7"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0E1D3F"/>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8"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3"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9" name="Picture Placeholder 3"/>
          <p:cNvSpPr>
            <a:spLocks noGrp="1"/>
          </p:cNvSpPr>
          <p:nvPr>
            <p:ph type="pic" sz="quarter" idx="10" hasCustomPrompt="1"/>
          </p:nvPr>
        </p:nvSpPr>
        <p:spPr bwMode="auto">
          <a:xfrm>
            <a:off x="7079796" y="842794"/>
            <a:ext cx="1735593" cy="122447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200" b="0">
                <a:solidFill>
                  <a:schemeClr val="bg1"/>
                </a:solidFill>
              </a:defRPr>
            </a:lvl1pPr>
          </a:lstStyle>
          <a:p>
            <a:r>
              <a:rPr lang="en-AU" dirty="0" smtClean="0"/>
              <a:t>Click icon to add image to placeholder</a:t>
            </a:r>
            <a:endParaRPr lang="en-AU" dirty="0"/>
          </a:p>
        </p:txBody>
      </p:sp>
      <p:sp>
        <p:nvSpPr>
          <p:cNvPr id="10" name="Picture Placeholder 3"/>
          <p:cNvSpPr>
            <a:spLocks noGrp="1"/>
          </p:cNvSpPr>
          <p:nvPr>
            <p:ph type="pic" sz="quarter" idx="12" hasCustomPrompt="1"/>
          </p:nvPr>
        </p:nvSpPr>
        <p:spPr bwMode="auto">
          <a:xfrm>
            <a:off x="7079796" y="2124658"/>
            <a:ext cx="1735593" cy="122447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200" b="0">
                <a:solidFill>
                  <a:schemeClr val="bg1"/>
                </a:solidFill>
              </a:defRPr>
            </a:lvl1pPr>
          </a:lstStyle>
          <a:p>
            <a:r>
              <a:rPr lang="en-AU" dirty="0" smtClean="0"/>
              <a:t>Click icon to add image to placeholder</a:t>
            </a:r>
            <a:endParaRPr lang="en-AU" dirty="0"/>
          </a:p>
        </p:txBody>
      </p:sp>
      <p:sp>
        <p:nvSpPr>
          <p:cNvPr id="11" name="Picture Placeholder 3"/>
          <p:cNvSpPr>
            <a:spLocks noGrp="1"/>
          </p:cNvSpPr>
          <p:nvPr>
            <p:ph type="pic" sz="quarter" idx="13" hasCustomPrompt="1"/>
          </p:nvPr>
        </p:nvSpPr>
        <p:spPr bwMode="auto">
          <a:xfrm>
            <a:off x="7079796" y="3406522"/>
            <a:ext cx="1735593" cy="122447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200" b="0">
                <a:solidFill>
                  <a:schemeClr val="bg1"/>
                </a:solidFill>
              </a:defRPr>
            </a:lvl1pPr>
          </a:lstStyle>
          <a:p>
            <a:r>
              <a:rPr lang="en-AU" dirty="0" smtClean="0"/>
              <a:t>Click icon to add image to placeholder</a:t>
            </a:r>
            <a:endParaRPr lang="en-AU" dirty="0"/>
          </a:p>
        </p:txBody>
      </p:sp>
      <p:sp>
        <p:nvSpPr>
          <p:cNvPr id="12" name="Espace réservé du texte 2"/>
          <p:cNvSpPr>
            <a:spLocks noGrp="1"/>
          </p:cNvSpPr>
          <p:nvPr>
            <p:ph idx="1" hasCustomPrompt="1"/>
          </p:nvPr>
        </p:nvSpPr>
        <p:spPr>
          <a:xfrm>
            <a:off x="179515" y="696542"/>
            <a:ext cx="5322434"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sp>
        <p:nvSpPr>
          <p:cNvPr id="22" name="Espace réservé du texte 6"/>
          <p:cNvSpPr>
            <a:spLocks noGrp="1"/>
          </p:cNvSpPr>
          <p:nvPr>
            <p:ph type="body" sz="quarter" idx="11" hasCustomPrompt="1"/>
          </p:nvPr>
        </p:nvSpPr>
        <p:spPr>
          <a:xfrm>
            <a:off x="5509838" y="1964218"/>
            <a:ext cx="1502469" cy="2666779"/>
          </a:xfrm>
        </p:spPr>
        <p:txBody>
          <a:bodyPr anchor="b" anchorCtr="0"/>
          <a:lstStyle>
            <a:lvl1pPr marL="0" indent="0" algn="r">
              <a:spcBef>
                <a:spcPts val="0"/>
              </a:spcBef>
              <a:buFontTx/>
              <a:buNone/>
              <a:defRPr sz="1200" b="0">
                <a:solidFill>
                  <a:srgbClr val="FFFFFF"/>
                </a:solidFill>
              </a:defRPr>
            </a:lvl1pPr>
          </a:lstStyle>
          <a:p>
            <a:pPr lvl="0"/>
            <a:r>
              <a:rPr lang="en-AU" noProof="0" dirty="0" smtClean="0"/>
              <a:t>Click to edit Master text styles</a:t>
            </a:r>
          </a:p>
        </p:txBody>
      </p:sp>
      <p:grpSp>
        <p:nvGrpSpPr>
          <p:cNvPr id="23" name="Group 25"/>
          <p:cNvGrpSpPr/>
          <p:nvPr userDrawn="1"/>
        </p:nvGrpSpPr>
        <p:grpSpPr>
          <a:xfrm>
            <a:off x="7263121" y="4812382"/>
            <a:ext cx="1632238" cy="197318"/>
            <a:chOff x="2619375" y="-595312"/>
            <a:chExt cx="1785938" cy="215899"/>
          </a:xfrm>
        </p:grpSpPr>
        <p:sp>
          <p:nvSpPr>
            <p:cNvPr id="24"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7"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8"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9"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30"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291149323"/>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 Title and Content">
    <p:spTree>
      <p:nvGrpSpPr>
        <p:cNvPr id="1" name=""/>
        <p:cNvGrpSpPr/>
        <p:nvPr/>
      </p:nvGrpSpPr>
      <p:grpSpPr>
        <a:xfrm>
          <a:off x="0" y="0"/>
          <a:ext cx="0" cy="0"/>
          <a:chOff x="0" y="0"/>
          <a:chExt cx="0" cy="0"/>
        </a:xfrm>
      </p:grpSpPr>
      <p:sp>
        <p:nvSpPr>
          <p:cNvPr id="13"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4"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5"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0E1D3F"/>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30" name="Espace réservé du texte 2"/>
          <p:cNvSpPr>
            <a:spLocks noGrp="1"/>
          </p:cNvSpPr>
          <p:nvPr>
            <p:ph idx="1" hasCustomPrompt="1"/>
          </p:nvPr>
        </p:nvSpPr>
        <p:spPr>
          <a:xfrm>
            <a:off x="179515" y="696542"/>
            <a:ext cx="5322434"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sp>
        <p:nvSpPr>
          <p:cNvPr id="32" name="Espace réservé du texte 6"/>
          <p:cNvSpPr>
            <a:spLocks noGrp="1"/>
          </p:cNvSpPr>
          <p:nvPr>
            <p:ph type="body" sz="quarter" idx="11" hasCustomPrompt="1"/>
          </p:nvPr>
        </p:nvSpPr>
        <p:spPr>
          <a:xfrm>
            <a:off x="5509837" y="696543"/>
            <a:ext cx="3431610" cy="3934454"/>
          </a:xfrm>
        </p:spPr>
        <p:txBody>
          <a:bodyPr anchor="ctr" anchorCtr="0"/>
          <a:lstStyle>
            <a:lvl1pPr marL="0" indent="0" algn="r">
              <a:buFontTx/>
              <a:buNone/>
              <a:defRPr sz="1600" b="1" baseline="0">
                <a:solidFill>
                  <a:srgbClr val="FFFFFF"/>
                </a:solidFill>
              </a:defRPr>
            </a:lvl1pPr>
          </a:lstStyle>
          <a:p>
            <a:pPr lvl="0"/>
            <a:r>
              <a:rPr lang="en-AU" noProof="0" dirty="0" smtClean="0"/>
              <a:t>Click to edit Master text styles</a:t>
            </a:r>
          </a:p>
        </p:txBody>
      </p:sp>
      <p:grpSp>
        <p:nvGrpSpPr>
          <p:cNvPr id="17" name="Group 25"/>
          <p:cNvGrpSpPr/>
          <p:nvPr userDrawn="1"/>
        </p:nvGrpSpPr>
        <p:grpSpPr>
          <a:xfrm>
            <a:off x="7263121" y="4812382"/>
            <a:ext cx="1632238" cy="197318"/>
            <a:chOff x="2619375" y="-595312"/>
            <a:chExt cx="1785938" cy="215899"/>
          </a:xfrm>
        </p:grpSpPr>
        <p:sp>
          <p:nvSpPr>
            <p:cNvPr id="18"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19"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0"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1"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2"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31"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33"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1201069312"/>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 Title and Content">
    <p:spTree>
      <p:nvGrpSpPr>
        <p:cNvPr id="1" name=""/>
        <p:cNvGrpSpPr/>
        <p:nvPr/>
      </p:nvGrpSpPr>
      <p:grpSpPr>
        <a:xfrm>
          <a:off x="0" y="0"/>
          <a:ext cx="0" cy="0"/>
          <a:chOff x="0" y="0"/>
          <a:chExt cx="0" cy="0"/>
        </a:xfrm>
      </p:grpSpPr>
      <p:sp>
        <p:nvSpPr>
          <p:cNvPr id="13"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14"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grpSp>
        <p:nvGrpSpPr>
          <p:cNvPr id="16" name="Group 25"/>
          <p:cNvGrpSpPr/>
          <p:nvPr userDrawn="1"/>
        </p:nvGrpSpPr>
        <p:grpSpPr>
          <a:xfrm>
            <a:off x="7256329" y="4879328"/>
            <a:ext cx="1692409" cy="153444"/>
            <a:chOff x="2619375" y="-595312"/>
            <a:chExt cx="1785938" cy="215899"/>
          </a:xfrm>
        </p:grpSpPr>
        <p:sp>
          <p:nvSpPr>
            <p:cNvPr id="23"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7"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8"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9"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30" name="Espace réservé du texte 2"/>
          <p:cNvSpPr>
            <a:spLocks noGrp="1"/>
          </p:cNvSpPr>
          <p:nvPr>
            <p:ph idx="1" hasCustomPrompt="1"/>
          </p:nvPr>
        </p:nvSpPr>
        <p:spPr>
          <a:xfrm>
            <a:off x="179515" y="696542"/>
            <a:ext cx="5322434"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sp>
        <p:nvSpPr>
          <p:cNvPr id="18" name="Picture Placeholder 2"/>
          <p:cNvSpPr>
            <a:spLocks noGrp="1"/>
          </p:cNvSpPr>
          <p:nvPr>
            <p:ph type="pic" sz="quarter" idx="10" hasCustomPrompt="1"/>
          </p:nvPr>
        </p:nvSpPr>
        <p:spPr bwMode="auto">
          <a:xfrm>
            <a:off x="5501950" y="-9525"/>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txBody>
          <a:bodyPr lIns="432000" anchor="ctr" anchorCtr="0"/>
          <a:lstStyle>
            <a:lvl1pPr marL="0" indent="0" algn="ctr">
              <a:buFontTx/>
              <a:buNone/>
              <a:defRPr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Tree>
    <p:extLst>
      <p:ext uri="{BB962C8B-B14F-4D97-AF65-F5344CB8AC3E}">
        <p14:creationId xmlns:p14="http://schemas.microsoft.com/office/powerpoint/2010/main" val="31708340"/>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3" name="Espace réservé du contenu 2"/>
          <p:cNvSpPr>
            <a:spLocks noGrp="1"/>
          </p:cNvSpPr>
          <p:nvPr>
            <p:ph sz="half" idx="1" hasCustomPrompt="1"/>
          </p:nvPr>
        </p:nvSpPr>
        <p:spPr>
          <a:xfrm>
            <a:off x="457200" y="720927"/>
            <a:ext cx="4038600" cy="3917467"/>
          </a:xfrm>
        </p:spPr>
        <p:txBody>
          <a:bodyPr/>
          <a:lstStyle>
            <a:lvl1pPr marL="360000" marR="0" indent="-180975" algn="l" defTabSz="457200" rtl="0" eaLnBrk="1" fontAlgn="auto" latinLnBrk="0" hangingPunct="1">
              <a:lnSpc>
                <a:spcPct val="100000"/>
              </a:lnSpc>
              <a:spcBef>
                <a:spcPts val="1920"/>
              </a:spcBef>
              <a:spcAft>
                <a:spcPts val="480"/>
              </a:spcAft>
              <a:buClr>
                <a:schemeClr val="bg2"/>
              </a:buClr>
              <a:buSzPct val="90000"/>
              <a:buFont typeface="Century Gothic" panose="020B0502020202020204" pitchFamily="34" charset="0"/>
              <a:buChar char="▌"/>
              <a:tabLst>
                <a:tab pos="985838" algn="l"/>
              </a:tabLst>
              <a:defRPr sz="1600"/>
            </a:lvl1pPr>
            <a:lvl2pPr>
              <a:defRPr sz="1400"/>
            </a:lvl2pPr>
            <a:lvl3pPr>
              <a:defRPr sz="1200"/>
            </a:lvl3pPr>
            <a:lvl4pPr>
              <a:defRPr sz="1200"/>
            </a:lvl4pPr>
            <a:lvl5pPr>
              <a:defRPr sz="1200"/>
            </a:lvl5pPr>
            <a:lvl6pPr>
              <a:defRPr sz="1800"/>
            </a:lvl6pPr>
            <a:lvl7pPr>
              <a:defRPr sz="1800"/>
            </a:lvl7pPr>
            <a:lvl8pPr>
              <a:defRPr sz="1800"/>
            </a:lvl8pPr>
            <a:lvl9pPr>
              <a:defRPr sz="1800"/>
            </a:lvl9pPr>
          </a:lstStyle>
          <a:p>
            <a:pPr marL="360000" marR="0" lvl="0" indent="-180975" algn="l" defTabSz="457200" rtl="0" eaLnBrk="1" fontAlgn="auto" latinLnBrk="0" hangingPunct="1">
              <a:lnSpc>
                <a:spcPct val="100000"/>
              </a:lnSpc>
              <a:spcBef>
                <a:spcPts val="1920"/>
              </a:spcBef>
              <a:spcAft>
                <a:spcPts val="480"/>
              </a:spcAft>
              <a:buClr>
                <a:schemeClr val="bg2"/>
              </a:buClr>
              <a:buSzPct val="90000"/>
              <a:buFont typeface="Century Gothic" panose="020B0502020202020204" pitchFamily="34" charset="0"/>
              <a:buChar char="▌"/>
              <a:tabLst>
                <a:tab pos="985838" algn="l"/>
              </a:tabLst>
              <a:defRPr/>
            </a:pPr>
            <a:r>
              <a:rPr lang="en-AU" noProof="0" dirty="0" smtClean="0"/>
              <a:t>Click to edit Master text styles</a:t>
            </a:r>
          </a:p>
          <a:p>
            <a:pPr lvl="1"/>
            <a:r>
              <a:rPr lang="en-AU" noProof="0" dirty="0" smtClean="0"/>
              <a:t>Second level</a:t>
            </a:r>
          </a:p>
          <a:p>
            <a:pPr lvl="2"/>
            <a:r>
              <a:rPr lang="en-AU" noProof="0" dirty="0" smtClean="0"/>
              <a:t>Third level</a:t>
            </a:r>
          </a:p>
        </p:txBody>
      </p:sp>
      <p:sp>
        <p:nvSpPr>
          <p:cNvPr id="4" name="Espace réservé du contenu 3"/>
          <p:cNvSpPr>
            <a:spLocks noGrp="1"/>
          </p:cNvSpPr>
          <p:nvPr>
            <p:ph sz="half" idx="2" hasCustomPrompt="1"/>
          </p:nvPr>
        </p:nvSpPr>
        <p:spPr>
          <a:xfrm>
            <a:off x="4648200" y="720927"/>
            <a:ext cx="4038600" cy="3917467"/>
          </a:xfrm>
        </p:spPr>
        <p:txBody>
          <a:bodyPr/>
          <a:lstStyle>
            <a:lvl1pPr marL="360000" marR="0" indent="-180975" algn="l" defTabSz="457200" rtl="0" eaLnBrk="1" fontAlgn="auto" latinLnBrk="0" hangingPunct="1">
              <a:lnSpc>
                <a:spcPct val="100000"/>
              </a:lnSpc>
              <a:spcBef>
                <a:spcPts val="1920"/>
              </a:spcBef>
              <a:spcAft>
                <a:spcPts val="480"/>
              </a:spcAft>
              <a:buClr>
                <a:schemeClr val="bg2"/>
              </a:buClr>
              <a:buSzPct val="90000"/>
              <a:buFont typeface="Century Gothic" panose="020B0502020202020204" pitchFamily="34" charset="0"/>
              <a:buChar char="▌"/>
              <a:tabLst>
                <a:tab pos="985838" algn="l"/>
              </a:tabLst>
              <a:defRPr sz="1600"/>
            </a:lvl1pPr>
            <a:lvl2pPr>
              <a:defRPr sz="1400"/>
            </a:lvl2pPr>
            <a:lvl3pPr>
              <a:defRPr sz="1200"/>
            </a:lvl3pPr>
            <a:lvl4pPr>
              <a:defRPr sz="1200"/>
            </a:lvl4pPr>
            <a:lvl5pPr>
              <a:defRPr sz="1200"/>
            </a:lvl5pPr>
            <a:lvl6pPr>
              <a:defRPr sz="1800"/>
            </a:lvl6pPr>
            <a:lvl7pPr>
              <a:defRPr sz="1800"/>
            </a:lvl7pPr>
            <a:lvl8pPr>
              <a:defRPr sz="1800"/>
            </a:lvl8pPr>
            <a:lvl9pPr>
              <a:defRPr sz="1800"/>
            </a:lvl9pPr>
          </a:lstStyle>
          <a:p>
            <a:pPr marL="360000" marR="0" lvl="0" indent="-180975" algn="l" defTabSz="457200" rtl="0" eaLnBrk="1" fontAlgn="auto" latinLnBrk="0" hangingPunct="1">
              <a:lnSpc>
                <a:spcPct val="100000"/>
              </a:lnSpc>
              <a:spcBef>
                <a:spcPts val="1920"/>
              </a:spcBef>
              <a:spcAft>
                <a:spcPts val="480"/>
              </a:spcAft>
              <a:buClr>
                <a:schemeClr val="bg2"/>
              </a:buClr>
              <a:buSzPct val="90000"/>
              <a:buFont typeface="Century Gothic" panose="020B0502020202020204" pitchFamily="34" charset="0"/>
              <a:buChar char="▌"/>
              <a:tabLst>
                <a:tab pos="985838" algn="l"/>
              </a:tabLst>
              <a:defRPr/>
            </a:pPr>
            <a:r>
              <a:rPr lang="en-AU" noProof="0" dirty="0" smtClean="0"/>
              <a:t>Click to edit Master text styles</a:t>
            </a:r>
          </a:p>
          <a:p>
            <a:pPr lvl="1"/>
            <a:r>
              <a:rPr lang="en-AU" noProof="0" dirty="0" smtClean="0"/>
              <a:t>Second level</a:t>
            </a:r>
          </a:p>
          <a:p>
            <a:pPr lvl="2"/>
            <a:r>
              <a:rPr lang="en-AU" noProof="0" dirty="0" smtClean="0"/>
              <a:t>Third level</a:t>
            </a:r>
          </a:p>
        </p:txBody>
      </p:sp>
    </p:spTree>
    <p:extLst>
      <p:ext uri="{BB962C8B-B14F-4D97-AF65-F5344CB8AC3E}">
        <p14:creationId xmlns:p14="http://schemas.microsoft.com/office/powerpoint/2010/main" val="2430474109"/>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Tree>
    <p:extLst>
      <p:ext uri="{BB962C8B-B14F-4D97-AF65-F5344CB8AC3E}">
        <p14:creationId xmlns:p14="http://schemas.microsoft.com/office/powerpoint/2010/main" val="329221671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Title and Content">
    <p:spTree>
      <p:nvGrpSpPr>
        <p:cNvPr id="1" name=""/>
        <p:cNvGrpSpPr/>
        <p:nvPr/>
      </p:nvGrpSpPr>
      <p:grpSpPr>
        <a:xfrm>
          <a:off x="0" y="0"/>
          <a:ext cx="0" cy="0"/>
          <a:chOff x="0" y="0"/>
          <a:chExt cx="0" cy="0"/>
        </a:xfrm>
      </p:grpSpPr>
      <p:sp>
        <p:nvSpPr>
          <p:cNvPr id="10"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5DBFD4"/>
          </a:solidFill>
          <a:ln>
            <a:noFill/>
          </a:ln>
        </p:spPr>
        <p:txBody>
          <a:bodyPr vert="horz" wrap="square" lIns="91440" tIns="45720" rIns="91440" bIns="45720" numCol="1" rtlCol="0" anchor="t" anchorCtr="0" compatLnSpc="1">
            <a:prstTxWarp prst="textNoShape">
              <a:avLst/>
            </a:prstTxWarp>
          </a:bodyPr>
          <a:lstStyle/>
          <a:p>
            <a:pPr algn="ctr"/>
            <a:endParaRPr lang="en-AU" dirty="0"/>
          </a:p>
        </p:txBody>
      </p:sp>
      <p:sp>
        <p:nvSpPr>
          <p:cNvPr id="11"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12"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2" name="Titre 1"/>
          <p:cNvSpPr>
            <a:spLocks noGrp="1"/>
          </p:cNvSpPr>
          <p:nvPr>
            <p:ph type="title" hasCustomPrompt="1"/>
          </p:nvPr>
        </p:nvSpPr>
        <p:spPr/>
        <p:txBody>
          <a:bodyPr/>
          <a:lstStyle/>
          <a:p>
            <a:r>
              <a:rPr lang="en-AU" sz="2000" b="1" kern="1200" dirty="0" smtClean="0">
                <a:solidFill>
                  <a:srgbClr val="333366"/>
                </a:solidFill>
                <a:effectLst/>
                <a:latin typeface="+mj-lt"/>
              </a:rPr>
              <a:t>Click to edit Master title style</a:t>
            </a:r>
            <a:r>
              <a:rPr lang="en-AU" dirty="0" smtClean="0"/>
              <a:t> </a:t>
            </a:r>
            <a:endParaRPr lang="fr-FR" dirty="0"/>
          </a:p>
        </p:txBody>
      </p:sp>
      <p:sp>
        <p:nvSpPr>
          <p:cNvPr id="7" name="Espace réservé du texte 6"/>
          <p:cNvSpPr>
            <a:spLocks noGrp="1"/>
          </p:cNvSpPr>
          <p:nvPr>
            <p:ph type="body" sz="quarter" idx="11" hasCustomPrompt="1"/>
          </p:nvPr>
        </p:nvSpPr>
        <p:spPr>
          <a:xfrm>
            <a:off x="5501950" y="3396030"/>
            <a:ext cx="3313517" cy="1234967"/>
          </a:xfrm>
        </p:spPr>
        <p:txBody>
          <a:bodyPr/>
          <a:lstStyle>
            <a:lvl1pPr marL="0" indent="0" algn="r">
              <a:spcBef>
                <a:spcPts val="0"/>
              </a:spcBef>
              <a:buFontTx/>
              <a:buNone/>
              <a:defRPr sz="1200" b="0">
                <a:solidFill>
                  <a:srgbClr val="FFFFFF"/>
                </a:solidFill>
              </a:defRPr>
            </a:lvl1pPr>
          </a:lstStyle>
          <a:p>
            <a:pPr lvl="0"/>
            <a:r>
              <a:rPr lang="en-AU" noProof="0" dirty="0" smtClean="0"/>
              <a:t>Click to edit Master text styles</a:t>
            </a:r>
          </a:p>
        </p:txBody>
      </p:sp>
      <p:sp>
        <p:nvSpPr>
          <p:cNvPr id="6" name="Picture Placeholder 3"/>
          <p:cNvSpPr>
            <a:spLocks noGrp="1"/>
          </p:cNvSpPr>
          <p:nvPr>
            <p:ph type="pic" sz="quarter" idx="10" hasCustomPrompt="1"/>
          </p:nvPr>
        </p:nvSpPr>
        <p:spPr bwMode="auto">
          <a:xfrm>
            <a:off x="4934169" y="865130"/>
            <a:ext cx="1913083" cy="134969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 to placeholder</a:t>
            </a:r>
            <a:endParaRPr lang="en-AU" dirty="0"/>
          </a:p>
        </p:txBody>
      </p:sp>
      <p:sp>
        <p:nvSpPr>
          <p:cNvPr id="8" name="Picture Placeholder 3"/>
          <p:cNvSpPr>
            <a:spLocks noGrp="1"/>
          </p:cNvSpPr>
          <p:nvPr>
            <p:ph type="pic" sz="quarter" idx="16" hasCustomPrompt="1"/>
          </p:nvPr>
        </p:nvSpPr>
        <p:spPr bwMode="auto">
          <a:xfrm>
            <a:off x="6904737" y="1914673"/>
            <a:ext cx="1913083" cy="134969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 to placeholder</a:t>
            </a:r>
            <a:endParaRPr lang="en-AU" dirty="0"/>
          </a:p>
        </p:txBody>
      </p:sp>
      <p:sp>
        <p:nvSpPr>
          <p:cNvPr id="9" name="Espace réservé du texte 2"/>
          <p:cNvSpPr>
            <a:spLocks noGrp="1"/>
          </p:cNvSpPr>
          <p:nvPr>
            <p:ph idx="1" hasCustomPrompt="1"/>
          </p:nvPr>
        </p:nvSpPr>
        <p:spPr>
          <a:xfrm>
            <a:off x="179515" y="696542"/>
            <a:ext cx="4639968" cy="3934455"/>
          </a:xfrm>
          <a:prstGeom prst="rect">
            <a:avLst/>
          </a:prstGeom>
        </p:spPr>
        <p:txBody>
          <a:bodyPr vert="horz" lIns="91440" tIns="45720" rIns="91440" bIns="45720" rtlCol="0">
            <a:noAutofit/>
          </a:body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p:txBody>
      </p:sp>
      <p:grpSp>
        <p:nvGrpSpPr>
          <p:cNvPr id="21" name="Group 25"/>
          <p:cNvGrpSpPr/>
          <p:nvPr userDrawn="1"/>
        </p:nvGrpSpPr>
        <p:grpSpPr>
          <a:xfrm>
            <a:off x="7263121" y="4812382"/>
            <a:ext cx="1632238" cy="197318"/>
            <a:chOff x="2619375" y="-595312"/>
            <a:chExt cx="1785938" cy="215899"/>
          </a:xfrm>
        </p:grpSpPr>
        <p:sp>
          <p:nvSpPr>
            <p:cNvPr id="22"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3"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7"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8"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1585545636"/>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2- Slide 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02049" y="1007215"/>
            <a:ext cx="4918023" cy="3190787"/>
          </a:xfrm>
        </p:spPr>
        <p:txBody>
          <a:bodyPr/>
          <a:lstStyle>
            <a:lvl1pPr algn="l">
              <a:defRPr sz="2600">
                <a:solidFill>
                  <a:schemeClr val="bg2"/>
                </a:solidFill>
              </a:defRPr>
            </a:lvl1pPr>
          </a:lstStyle>
          <a:p>
            <a:r>
              <a:rPr lang="en-AU" noProof="0" dirty="0" smtClean="0"/>
              <a:t>Click to edit Master </a:t>
            </a:r>
            <a:br>
              <a:rPr lang="en-AU" noProof="0" dirty="0" smtClean="0"/>
            </a:br>
            <a:r>
              <a:rPr lang="en-AU" noProof="0" dirty="0" smtClean="0"/>
              <a:t>title style</a:t>
            </a:r>
            <a:endParaRPr lang="fr-FR" dirty="0"/>
          </a:p>
        </p:txBody>
      </p:sp>
      <p:sp>
        <p:nvSpPr>
          <p:cNvPr id="24" name="Freeform 47"/>
          <p:cNvSpPr>
            <a:spLocks/>
          </p:cNvSpPr>
          <p:nvPr userDrawn="1"/>
        </p:nvSpPr>
        <p:spPr bwMode="auto">
          <a:xfrm>
            <a:off x="5210047" y="-519"/>
            <a:ext cx="3946694" cy="5178844"/>
          </a:xfrm>
          <a:custGeom>
            <a:avLst/>
            <a:gdLst>
              <a:gd name="T0" fmla="*/ 0 w 1237"/>
              <a:gd name="T1" fmla="*/ 1390 h 1746"/>
              <a:gd name="T2" fmla="*/ 33 w 1237"/>
              <a:gd name="T3" fmla="*/ 1746 h 1746"/>
              <a:gd name="T4" fmla="*/ 1237 w 1237"/>
              <a:gd name="T5" fmla="*/ 1746 h 1746"/>
              <a:gd name="T6" fmla="*/ 1237 w 1237"/>
              <a:gd name="T7" fmla="*/ 0 h 1746"/>
              <a:gd name="T8" fmla="*/ 584 w 1237"/>
              <a:gd name="T9" fmla="*/ 0 h 1746"/>
              <a:gd name="T10" fmla="*/ 0 w 1237"/>
              <a:gd name="T11" fmla="*/ 1390 h 1746"/>
              <a:gd name="connsiteX0" fmla="*/ 34 w 10770"/>
              <a:gd name="connsiteY0" fmla="*/ 7961 h 10400"/>
              <a:gd name="connsiteX1" fmla="*/ 100 w 10770"/>
              <a:gd name="connsiteY1" fmla="*/ 8577 h 10400"/>
              <a:gd name="connsiteX2" fmla="*/ 10034 w 10770"/>
              <a:gd name="connsiteY2" fmla="*/ 10000 h 10400"/>
              <a:gd name="connsiteX3" fmla="*/ 10034 w 10770"/>
              <a:gd name="connsiteY3" fmla="*/ 0 h 10400"/>
              <a:gd name="connsiteX4" fmla="*/ 4755 w 10770"/>
              <a:gd name="connsiteY4" fmla="*/ 0 h 10400"/>
              <a:gd name="connsiteX5" fmla="*/ 34 w 10770"/>
              <a:gd name="connsiteY5" fmla="*/ 7961 h 10400"/>
              <a:gd name="connsiteX0" fmla="*/ 34 w 10277"/>
              <a:gd name="connsiteY0" fmla="*/ 7961 h 9176"/>
              <a:gd name="connsiteX1" fmla="*/ 100 w 10277"/>
              <a:gd name="connsiteY1" fmla="*/ 8577 h 9176"/>
              <a:gd name="connsiteX2" fmla="*/ 9276 w 10277"/>
              <a:gd name="connsiteY2" fmla="*/ 8529 h 9176"/>
              <a:gd name="connsiteX3" fmla="*/ 10034 w 10277"/>
              <a:gd name="connsiteY3" fmla="*/ 0 h 9176"/>
              <a:gd name="connsiteX4" fmla="*/ 4755 w 10277"/>
              <a:gd name="connsiteY4" fmla="*/ 0 h 9176"/>
              <a:gd name="connsiteX5" fmla="*/ 34 w 10277"/>
              <a:gd name="connsiteY5" fmla="*/ 7961 h 9176"/>
              <a:gd name="connsiteX0" fmla="*/ 33 w 9764"/>
              <a:gd name="connsiteY0" fmla="*/ 8676 h 10304"/>
              <a:gd name="connsiteX1" fmla="*/ 97 w 9764"/>
              <a:gd name="connsiteY1" fmla="*/ 9347 h 10304"/>
              <a:gd name="connsiteX2" fmla="*/ 9026 w 9764"/>
              <a:gd name="connsiteY2" fmla="*/ 9295 h 10304"/>
              <a:gd name="connsiteX3" fmla="*/ 9764 w 9764"/>
              <a:gd name="connsiteY3" fmla="*/ 0 h 10304"/>
              <a:gd name="connsiteX4" fmla="*/ 4627 w 9764"/>
              <a:gd name="connsiteY4" fmla="*/ 0 h 10304"/>
              <a:gd name="connsiteX5" fmla="*/ 33 w 9764"/>
              <a:gd name="connsiteY5" fmla="*/ 8676 h 10304"/>
              <a:gd name="connsiteX0" fmla="*/ 34 w 10016"/>
              <a:gd name="connsiteY0" fmla="*/ 8420 h 9071"/>
              <a:gd name="connsiteX1" fmla="*/ 99 w 10016"/>
              <a:gd name="connsiteY1" fmla="*/ 9071 h 9071"/>
              <a:gd name="connsiteX2" fmla="*/ 9244 w 10016"/>
              <a:gd name="connsiteY2" fmla="*/ 9021 h 9071"/>
              <a:gd name="connsiteX3" fmla="*/ 10000 w 10016"/>
              <a:gd name="connsiteY3" fmla="*/ 0 h 9071"/>
              <a:gd name="connsiteX4" fmla="*/ 4739 w 10016"/>
              <a:gd name="connsiteY4" fmla="*/ 0 h 9071"/>
              <a:gd name="connsiteX5" fmla="*/ 34 w 10016"/>
              <a:gd name="connsiteY5" fmla="*/ 8420 h 9071"/>
              <a:gd name="connsiteX0" fmla="*/ 34 w 9984"/>
              <a:gd name="connsiteY0" fmla="*/ 9282 h 10000"/>
              <a:gd name="connsiteX1" fmla="*/ 99 w 9984"/>
              <a:gd name="connsiteY1" fmla="*/ 10000 h 10000"/>
              <a:gd name="connsiteX2" fmla="*/ 9229 w 9984"/>
              <a:gd name="connsiteY2" fmla="*/ 9945 h 10000"/>
              <a:gd name="connsiteX3" fmla="*/ 9984 w 9984"/>
              <a:gd name="connsiteY3" fmla="*/ 0 h 10000"/>
              <a:gd name="connsiteX4" fmla="*/ 4731 w 9984"/>
              <a:gd name="connsiteY4" fmla="*/ 0 h 10000"/>
              <a:gd name="connsiteX5" fmla="*/ 34 w 9984"/>
              <a:gd name="connsiteY5" fmla="*/ 9282 h 10000"/>
              <a:gd name="connsiteX0" fmla="*/ 34 w 10052"/>
              <a:gd name="connsiteY0" fmla="*/ 9282 h 10443"/>
              <a:gd name="connsiteX1" fmla="*/ 99 w 10052"/>
              <a:gd name="connsiteY1" fmla="*/ 10000 h 10443"/>
              <a:gd name="connsiteX2" fmla="*/ 9822 w 10052"/>
              <a:gd name="connsiteY2" fmla="*/ 10443 h 10443"/>
              <a:gd name="connsiteX3" fmla="*/ 10000 w 10052"/>
              <a:gd name="connsiteY3" fmla="*/ 0 h 10443"/>
              <a:gd name="connsiteX4" fmla="*/ 4739 w 10052"/>
              <a:gd name="connsiteY4" fmla="*/ 0 h 10443"/>
              <a:gd name="connsiteX5" fmla="*/ 34 w 10052"/>
              <a:gd name="connsiteY5" fmla="*/ 9282 h 10443"/>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9355"/>
              <a:gd name="connsiteY0" fmla="*/ 9282 h 10037"/>
              <a:gd name="connsiteX1" fmla="*/ 99 w 9355"/>
              <a:gd name="connsiteY1" fmla="*/ 10000 h 10037"/>
              <a:gd name="connsiteX2" fmla="*/ 9244 w 9355"/>
              <a:gd name="connsiteY2" fmla="*/ 10037 h 10037"/>
              <a:gd name="connsiteX3" fmla="*/ 9266 w 9355"/>
              <a:gd name="connsiteY3" fmla="*/ 37 h 10037"/>
              <a:gd name="connsiteX4" fmla="*/ 4739 w 9355"/>
              <a:gd name="connsiteY4" fmla="*/ 0 h 10037"/>
              <a:gd name="connsiteX5" fmla="*/ 34 w 9355"/>
              <a:gd name="connsiteY5" fmla="*/ 9282 h 10037"/>
              <a:gd name="connsiteX0" fmla="*/ 36 w 10063"/>
              <a:gd name="connsiteY0" fmla="*/ 9248 h 10000"/>
              <a:gd name="connsiteX1" fmla="*/ 106 w 10063"/>
              <a:gd name="connsiteY1" fmla="*/ 9963 h 10000"/>
              <a:gd name="connsiteX2" fmla="*/ 9881 w 10063"/>
              <a:gd name="connsiteY2" fmla="*/ 10000 h 10000"/>
              <a:gd name="connsiteX3" fmla="*/ 9905 w 10063"/>
              <a:gd name="connsiteY3" fmla="*/ 37 h 10000"/>
              <a:gd name="connsiteX4" fmla="*/ 5066 w 10063"/>
              <a:gd name="connsiteY4" fmla="*/ 0 h 10000"/>
              <a:gd name="connsiteX5" fmla="*/ 36 w 10063"/>
              <a:gd name="connsiteY5" fmla="*/ 9248 h 10000"/>
              <a:gd name="connsiteX0" fmla="*/ 36 w 11201"/>
              <a:gd name="connsiteY0" fmla="*/ 9248 h 10000"/>
              <a:gd name="connsiteX1" fmla="*/ 106 w 11201"/>
              <a:gd name="connsiteY1" fmla="*/ 9963 h 10000"/>
              <a:gd name="connsiteX2" fmla="*/ 9881 w 11201"/>
              <a:gd name="connsiteY2" fmla="*/ 10000 h 10000"/>
              <a:gd name="connsiteX3" fmla="*/ 9905 w 11201"/>
              <a:gd name="connsiteY3" fmla="*/ 37 h 10000"/>
              <a:gd name="connsiteX4" fmla="*/ 5066 w 11201"/>
              <a:gd name="connsiteY4" fmla="*/ 0 h 10000"/>
              <a:gd name="connsiteX5" fmla="*/ 36 w 11201"/>
              <a:gd name="connsiteY5" fmla="*/ 9248 h 10000"/>
              <a:gd name="connsiteX0" fmla="*/ 36 w 9905"/>
              <a:gd name="connsiteY0" fmla="*/ 9248 h 10000"/>
              <a:gd name="connsiteX1" fmla="*/ 106 w 9905"/>
              <a:gd name="connsiteY1" fmla="*/ 9963 h 10000"/>
              <a:gd name="connsiteX2" fmla="*/ 9881 w 9905"/>
              <a:gd name="connsiteY2" fmla="*/ 10000 h 10000"/>
              <a:gd name="connsiteX3" fmla="*/ 9905 w 9905"/>
              <a:gd name="connsiteY3" fmla="*/ 37 h 10000"/>
              <a:gd name="connsiteX4" fmla="*/ 5066 w 9905"/>
              <a:gd name="connsiteY4" fmla="*/ 0 h 10000"/>
              <a:gd name="connsiteX5" fmla="*/ 36 w 9905"/>
              <a:gd name="connsiteY5" fmla="*/ 9248 h 10000"/>
              <a:gd name="connsiteX0" fmla="*/ 37 w 10001"/>
              <a:gd name="connsiteY0" fmla="*/ 9248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9248 h 10000"/>
              <a:gd name="connsiteX0" fmla="*/ 37 w 10001"/>
              <a:gd name="connsiteY0" fmla="*/ 8311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8311 h 10000"/>
              <a:gd name="connsiteX0" fmla="*/ 0 w 9964"/>
              <a:gd name="connsiteY0" fmla="*/ 8311 h 10000"/>
              <a:gd name="connsiteX1" fmla="*/ 71 w 9964"/>
              <a:gd name="connsiteY1" fmla="*/ 9963 h 10000"/>
              <a:gd name="connsiteX2" fmla="*/ 9940 w 9964"/>
              <a:gd name="connsiteY2" fmla="*/ 10000 h 10000"/>
              <a:gd name="connsiteX3" fmla="*/ 9964 w 9964"/>
              <a:gd name="connsiteY3" fmla="*/ 37 h 10000"/>
              <a:gd name="connsiteX4" fmla="*/ 5079 w 9964"/>
              <a:gd name="connsiteY4" fmla="*/ 0 h 10000"/>
              <a:gd name="connsiteX5" fmla="*/ 0 w 9964"/>
              <a:gd name="connsiteY5" fmla="*/ 8311 h 10000"/>
              <a:gd name="connsiteX0" fmla="*/ 5129 w 10032"/>
              <a:gd name="connsiteY0" fmla="*/ 0 h 10000"/>
              <a:gd name="connsiteX1" fmla="*/ 103 w 10032"/>
              <a:gd name="connsiteY1" fmla="*/ 9963 h 10000"/>
              <a:gd name="connsiteX2" fmla="*/ 10008 w 10032"/>
              <a:gd name="connsiteY2" fmla="*/ 10000 h 10000"/>
              <a:gd name="connsiteX3" fmla="*/ 10032 w 10032"/>
              <a:gd name="connsiteY3" fmla="*/ 37 h 10000"/>
              <a:gd name="connsiteX4" fmla="*/ 5129 w 10032"/>
              <a:gd name="connsiteY4" fmla="*/ 0 h 10000"/>
              <a:gd name="connsiteX0" fmla="*/ 5162 w 10065"/>
              <a:gd name="connsiteY0" fmla="*/ 0 h 10000"/>
              <a:gd name="connsiteX1" fmla="*/ 136 w 10065"/>
              <a:gd name="connsiteY1" fmla="*/ 9963 h 10000"/>
              <a:gd name="connsiteX2" fmla="*/ 10041 w 10065"/>
              <a:gd name="connsiteY2" fmla="*/ 10000 h 10000"/>
              <a:gd name="connsiteX3" fmla="*/ 10065 w 10065"/>
              <a:gd name="connsiteY3" fmla="*/ 37 h 10000"/>
              <a:gd name="connsiteX4" fmla="*/ 5162 w 10065"/>
              <a:gd name="connsiteY4" fmla="*/ 0 h 10000"/>
              <a:gd name="connsiteX0" fmla="*/ 5174 w 10077"/>
              <a:gd name="connsiteY0" fmla="*/ 0 h 10000"/>
              <a:gd name="connsiteX1" fmla="*/ 148 w 10077"/>
              <a:gd name="connsiteY1" fmla="*/ 9963 h 10000"/>
              <a:gd name="connsiteX2" fmla="*/ 10053 w 10077"/>
              <a:gd name="connsiteY2" fmla="*/ 10000 h 10000"/>
              <a:gd name="connsiteX3" fmla="*/ 10077 w 10077"/>
              <a:gd name="connsiteY3" fmla="*/ 37 h 10000"/>
              <a:gd name="connsiteX4" fmla="*/ 5174 w 10077"/>
              <a:gd name="connsiteY4" fmla="*/ 0 h 10000"/>
              <a:gd name="connsiteX0" fmla="*/ 4965 w 9868"/>
              <a:gd name="connsiteY0" fmla="*/ 0 h 10000"/>
              <a:gd name="connsiteX1" fmla="*/ 156 w 9868"/>
              <a:gd name="connsiteY1" fmla="*/ 9963 h 10000"/>
              <a:gd name="connsiteX2" fmla="*/ 9844 w 9868"/>
              <a:gd name="connsiteY2" fmla="*/ 10000 h 10000"/>
              <a:gd name="connsiteX3" fmla="*/ 9868 w 9868"/>
              <a:gd name="connsiteY3" fmla="*/ 37 h 10000"/>
              <a:gd name="connsiteX4" fmla="*/ 4965 w 9868"/>
              <a:gd name="connsiteY4" fmla="*/ 0 h 10000"/>
              <a:gd name="connsiteX0" fmla="*/ 4977 w 9946"/>
              <a:gd name="connsiteY0" fmla="*/ 0 h 10000"/>
              <a:gd name="connsiteX1" fmla="*/ 104 w 9946"/>
              <a:gd name="connsiteY1" fmla="*/ 9963 h 10000"/>
              <a:gd name="connsiteX2" fmla="*/ 9922 w 9946"/>
              <a:gd name="connsiteY2" fmla="*/ 10000 h 10000"/>
              <a:gd name="connsiteX3" fmla="*/ 9946 w 9946"/>
              <a:gd name="connsiteY3" fmla="*/ 37 h 10000"/>
              <a:gd name="connsiteX4" fmla="*/ 4977 w 9946"/>
              <a:gd name="connsiteY4" fmla="*/ 0 h 10000"/>
              <a:gd name="connsiteX0" fmla="*/ 5026 w 10022"/>
              <a:gd name="connsiteY0" fmla="*/ 0 h 10000"/>
              <a:gd name="connsiteX1" fmla="*/ 127 w 10022"/>
              <a:gd name="connsiteY1" fmla="*/ 9963 h 10000"/>
              <a:gd name="connsiteX2" fmla="*/ 9998 w 10022"/>
              <a:gd name="connsiteY2" fmla="*/ 10000 h 10000"/>
              <a:gd name="connsiteX3" fmla="*/ 10022 w 10022"/>
              <a:gd name="connsiteY3" fmla="*/ 37 h 10000"/>
              <a:gd name="connsiteX4" fmla="*/ 5026 w 10022"/>
              <a:gd name="connsiteY4" fmla="*/ 0 h 10000"/>
              <a:gd name="connsiteX0" fmla="*/ 5168 w 10164"/>
              <a:gd name="connsiteY0" fmla="*/ 0 h 10000"/>
              <a:gd name="connsiteX1" fmla="*/ 122 w 10164"/>
              <a:gd name="connsiteY1" fmla="*/ 9963 h 10000"/>
              <a:gd name="connsiteX2" fmla="*/ 10140 w 10164"/>
              <a:gd name="connsiteY2" fmla="*/ 10000 h 10000"/>
              <a:gd name="connsiteX3" fmla="*/ 10164 w 10164"/>
              <a:gd name="connsiteY3" fmla="*/ 37 h 10000"/>
              <a:gd name="connsiteX4" fmla="*/ 5168 w 10164"/>
              <a:gd name="connsiteY4" fmla="*/ 0 h 10000"/>
              <a:gd name="connsiteX0" fmla="*/ 5168 w 10164"/>
              <a:gd name="connsiteY0" fmla="*/ 0 h 9987"/>
              <a:gd name="connsiteX1" fmla="*/ 122 w 10164"/>
              <a:gd name="connsiteY1" fmla="*/ 9963 h 9987"/>
              <a:gd name="connsiteX2" fmla="*/ 10140 w 10164"/>
              <a:gd name="connsiteY2" fmla="*/ 9987 h 9987"/>
              <a:gd name="connsiteX3" fmla="*/ 10164 w 10164"/>
              <a:gd name="connsiteY3" fmla="*/ 37 h 9987"/>
              <a:gd name="connsiteX4" fmla="*/ 5168 w 10164"/>
              <a:gd name="connsiteY4" fmla="*/ 0 h 9987"/>
              <a:gd name="connsiteX0" fmla="*/ 5085 w 10000"/>
              <a:gd name="connsiteY0" fmla="*/ 1 h 10001"/>
              <a:gd name="connsiteX1" fmla="*/ 120 w 10000"/>
              <a:gd name="connsiteY1" fmla="*/ 9977 h 10001"/>
              <a:gd name="connsiteX2" fmla="*/ 9976 w 10000"/>
              <a:gd name="connsiteY2" fmla="*/ 10001 h 10001"/>
              <a:gd name="connsiteX3" fmla="*/ 10000 w 10000"/>
              <a:gd name="connsiteY3" fmla="*/ 0 h 10001"/>
              <a:gd name="connsiteX4" fmla="*/ 5085 w 10000"/>
              <a:gd name="connsiteY4" fmla="*/ 1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1">
                <a:moveTo>
                  <a:pt x="5085" y="1"/>
                </a:moveTo>
                <a:cubicBezTo>
                  <a:pt x="2196" y="2118"/>
                  <a:pt x="-623" y="5218"/>
                  <a:pt x="120" y="9977"/>
                </a:cubicBezTo>
                <a:lnTo>
                  <a:pt x="9976" y="10001"/>
                </a:lnTo>
                <a:cubicBezTo>
                  <a:pt x="9988" y="5013"/>
                  <a:pt x="9992" y="3325"/>
                  <a:pt x="10000" y="0"/>
                </a:cubicBezTo>
                <a:lnTo>
                  <a:pt x="5085" y="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31" name="Rectangle 1030"/>
          <p:cNvSpPr>
            <a:spLocks noChangeArrowheads="1"/>
          </p:cNvSpPr>
          <p:nvPr userDrawn="1"/>
        </p:nvSpPr>
        <p:spPr bwMode="auto">
          <a:xfrm>
            <a:off x="219119" y="4819429"/>
            <a:ext cx="4403725" cy="136525"/>
          </a:xfrm>
          <a:prstGeom prst="rect">
            <a:avLst/>
          </a:prstGeom>
          <a:noFill/>
          <a:ln>
            <a:noFill/>
          </a:ln>
          <a:effectLst/>
          <a:extLst/>
        </p:spPr>
        <p:txBody>
          <a:bodyPr tIns="0" bIns="0">
            <a:noAutofit/>
          </a:bodyPr>
          <a:lstStyle/>
          <a:p>
            <a:r>
              <a:rPr lang="en-AU" sz="900" dirty="0" smtClean="0">
                <a:solidFill>
                  <a:srgbClr val="333366"/>
                </a:solidFill>
                <a:latin typeface="Century Gothic" pitchFamily="34" charset="0"/>
              </a:rPr>
              <a:t>www.thalesgroup.com</a:t>
            </a:r>
            <a:endParaRPr lang="en-AU" sz="900" dirty="0">
              <a:solidFill>
                <a:srgbClr val="333366"/>
              </a:solidFill>
              <a:latin typeface="Century Gothic" pitchFamily="34" charset="0"/>
            </a:endParaRPr>
          </a:p>
        </p:txBody>
      </p:sp>
      <p:sp>
        <p:nvSpPr>
          <p:cNvPr id="32" name="Sous-titre 2"/>
          <p:cNvSpPr>
            <a:spLocks noGrp="1"/>
          </p:cNvSpPr>
          <p:nvPr>
            <p:ph type="subTitle" idx="1" hasCustomPrompt="1"/>
          </p:nvPr>
        </p:nvSpPr>
        <p:spPr>
          <a:xfrm>
            <a:off x="302049" y="3134826"/>
            <a:ext cx="4918023" cy="307777"/>
          </a:xfrm>
        </p:spPr>
        <p:txBody>
          <a:bodyPr anchor="t" anchorCtr="0">
            <a:spAutoFit/>
          </a:bodyPr>
          <a:lstStyle>
            <a:lvl1pPr marL="0" indent="0" algn="l">
              <a:lnSpc>
                <a:spcPct val="100000"/>
              </a:lnSpc>
              <a:spcBef>
                <a:spcPts val="0"/>
              </a:spcBef>
              <a:spcAft>
                <a:spcPts val="0"/>
              </a:spcAft>
              <a:buNone/>
              <a:defRPr sz="1400" b="1" cap="all">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edit master Text styles</a:t>
            </a:r>
          </a:p>
        </p:txBody>
      </p:sp>
      <p:pic>
        <p:nvPicPr>
          <p:cNvPr id="13" name="Image 12" descr="logo_thales.png"/>
          <p:cNvPicPr>
            <a:picLocks noChangeAspect="1"/>
          </p:cNvPicPr>
          <p:nvPr userDrawn="1"/>
        </p:nvPicPr>
        <p:blipFill rotWithShape="1">
          <a:blip r:embed="rId2" cstate="screen">
            <a:extLst>
              <a:ext uri="{28A0092B-C50C-407E-A947-70E740481C1C}">
                <a14:useLocalDpi xmlns:a14="http://schemas.microsoft.com/office/drawing/2010/main"/>
              </a:ext>
            </a:extLst>
          </a:blip>
          <a:srcRect l="9051" t="36000" r="9051" b="36000"/>
          <a:stretch/>
        </p:blipFill>
        <p:spPr>
          <a:xfrm>
            <a:off x="235940" y="165679"/>
            <a:ext cx="2337181" cy="449458"/>
          </a:xfrm>
          <a:prstGeom prst="rect">
            <a:avLst/>
          </a:prstGeom>
        </p:spPr>
      </p:pic>
      <p:sp>
        <p:nvSpPr>
          <p:cNvPr id="14" name="Demi-cadre 13"/>
          <p:cNvSpPr/>
          <p:nvPr userDrawn="1"/>
        </p:nvSpPr>
        <p:spPr bwMode="auto">
          <a:xfrm>
            <a:off x="302049" y="1448486"/>
            <a:ext cx="386164" cy="393963"/>
          </a:xfrm>
          <a:prstGeom prst="halfFrame">
            <a:avLst>
              <a:gd name="adj1" fmla="val 12269"/>
              <a:gd name="adj2" fmla="val 13535"/>
            </a:avLst>
          </a:prstGeom>
          <a:solidFill>
            <a:schemeClr val="bg2"/>
          </a:solidFill>
          <a:ln>
            <a:noFill/>
          </a:ln>
        </p:spPr>
        <p:txBody>
          <a:bodyPr vert="horz" wrap="square" lIns="91440" tIns="45720" rIns="91440" bIns="45720" numCol="1" rtlCol="0" anchor="t" anchorCtr="0" compatLnSpc="1">
            <a:prstTxWarp prst="textNoShape">
              <a:avLst/>
            </a:prstTxWarp>
          </a:bodyPr>
          <a:lstStyle/>
          <a:p>
            <a:pPr algn="ctr"/>
            <a:endParaRPr lang="fr-FR"/>
          </a:p>
        </p:txBody>
      </p:sp>
      <p:sp>
        <p:nvSpPr>
          <p:cNvPr id="10" name="ZoneTexte 11"/>
          <p:cNvSpPr txBox="1">
            <a:spLocks noChangeArrowheads="1"/>
          </p:cNvSpPr>
          <p:nvPr userDrawn="1"/>
        </p:nvSpPr>
        <p:spPr bwMode="auto">
          <a:xfrm>
            <a:off x="3707904" y="4605201"/>
            <a:ext cx="1728192" cy="462755"/>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OPEN</a:t>
            </a:r>
          </a:p>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a:p>
            <a:pPr algn="ctr" eaLnBrk="1" fontAlgn="auto" hangingPunct="1">
              <a:spcBef>
                <a:spcPts val="0"/>
              </a:spcBef>
              <a:spcAft>
                <a:spcPts val="0"/>
              </a:spcAft>
              <a:defRPr/>
            </a:pPr>
            <a:r>
              <a:rPr lang="en-US" sz="600" b="0" baseline="0" dirty="0" smtClean="0">
                <a:solidFill>
                  <a:srgbClr val="FF0000"/>
                </a:solidFill>
                <a:latin typeface="Arial" charset="0"/>
              </a:rPr>
              <a:t>THALES GROUP CONFIDENTIAL</a:t>
            </a:r>
          </a:p>
          <a:p>
            <a:pPr algn="ctr" eaLnBrk="1" fontAlgn="auto" hangingPunct="1">
              <a:spcBef>
                <a:spcPts val="0"/>
              </a:spcBef>
              <a:spcAft>
                <a:spcPts val="0"/>
              </a:spcAft>
              <a:defRPr/>
            </a:pPr>
            <a:r>
              <a:rPr lang="en-US" sz="600" b="0" baseline="0" dirty="0" smtClean="0">
                <a:solidFill>
                  <a:srgbClr val="FF0000"/>
                </a:solidFill>
                <a:latin typeface="Arial" charset="0"/>
              </a:rPr>
              <a:t>THALES GROUP SECRET</a:t>
            </a:r>
            <a:endParaRPr lang="en-US" sz="600" b="0" dirty="0" smtClean="0">
              <a:solidFill>
                <a:srgbClr val="FF0000"/>
              </a:solidFill>
              <a:latin typeface="Arial" charset="0"/>
            </a:endParaRPr>
          </a:p>
        </p:txBody>
      </p:sp>
      <p:sp>
        <p:nvSpPr>
          <p:cNvPr id="11" name="Picture Placeholder 2"/>
          <p:cNvSpPr>
            <a:spLocks noGrp="1"/>
          </p:cNvSpPr>
          <p:nvPr>
            <p:ph type="pic" sz="quarter" idx="11" hasCustomPrompt="1"/>
          </p:nvPr>
        </p:nvSpPr>
        <p:spPr bwMode="auto">
          <a:xfrm>
            <a:off x="5501950" y="-9525"/>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txBody>
          <a:bodyPr lIns="432000" anchor="ctr" anchorCtr="0"/>
          <a:lstStyle>
            <a:lvl1pPr marL="0" indent="0" algn="ctr">
              <a:buFontTx/>
              <a:buNone/>
              <a:defRPr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Tree>
    <p:extLst>
      <p:ext uri="{BB962C8B-B14F-4D97-AF65-F5344CB8AC3E}">
        <p14:creationId xmlns:p14="http://schemas.microsoft.com/office/powerpoint/2010/main" val="31551981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 Slide 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02049" y="1007215"/>
            <a:ext cx="4918023" cy="3190787"/>
          </a:xfrm>
        </p:spPr>
        <p:txBody>
          <a:bodyPr/>
          <a:lstStyle>
            <a:lvl1pPr algn="l">
              <a:defRPr sz="2600">
                <a:solidFill>
                  <a:srgbClr val="5A408E"/>
                </a:solidFill>
              </a:defRPr>
            </a:lvl1pPr>
          </a:lstStyle>
          <a:p>
            <a:r>
              <a:rPr lang="en-AU" noProof="0" dirty="0" smtClean="0"/>
              <a:t>Click to edit Master </a:t>
            </a:r>
            <a:br>
              <a:rPr lang="en-AU" noProof="0" dirty="0" smtClean="0"/>
            </a:br>
            <a:r>
              <a:rPr lang="en-AU" noProof="0" dirty="0" smtClean="0"/>
              <a:t>title style</a:t>
            </a:r>
            <a:endParaRPr lang="fr-FR" dirty="0"/>
          </a:p>
        </p:txBody>
      </p:sp>
      <p:sp>
        <p:nvSpPr>
          <p:cNvPr id="24" name="Freeform 47"/>
          <p:cNvSpPr>
            <a:spLocks/>
          </p:cNvSpPr>
          <p:nvPr userDrawn="1"/>
        </p:nvSpPr>
        <p:spPr bwMode="auto">
          <a:xfrm>
            <a:off x="5210047" y="-519"/>
            <a:ext cx="3946694" cy="5178844"/>
          </a:xfrm>
          <a:custGeom>
            <a:avLst/>
            <a:gdLst>
              <a:gd name="T0" fmla="*/ 0 w 1237"/>
              <a:gd name="T1" fmla="*/ 1390 h 1746"/>
              <a:gd name="T2" fmla="*/ 33 w 1237"/>
              <a:gd name="T3" fmla="*/ 1746 h 1746"/>
              <a:gd name="T4" fmla="*/ 1237 w 1237"/>
              <a:gd name="T5" fmla="*/ 1746 h 1746"/>
              <a:gd name="T6" fmla="*/ 1237 w 1237"/>
              <a:gd name="T7" fmla="*/ 0 h 1746"/>
              <a:gd name="T8" fmla="*/ 584 w 1237"/>
              <a:gd name="T9" fmla="*/ 0 h 1746"/>
              <a:gd name="T10" fmla="*/ 0 w 1237"/>
              <a:gd name="T11" fmla="*/ 1390 h 1746"/>
              <a:gd name="connsiteX0" fmla="*/ 34 w 10770"/>
              <a:gd name="connsiteY0" fmla="*/ 7961 h 10400"/>
              <a:gd name="connsiteX1" fmla="*/ 100 w 10770"/>
              <a:gd name="connsiteY1" fmla="*/ 8577 h 10400"/>
              <a:gd name="connsiteX2" fmla="*/ 10034 w 10770"/>
              <a:gd name="connsiteY2" fmla="*/ 10000 h 10400"/>
              <a:gd name="connsiteX3" fmla="*/ 10034 w 10770"/>
              <a:gd name="connsiteY3" fmla="*/ 0 h 10400"/>
              <a:gd name="connsiteX4" fmla="*/ 4755 w 10770"/>
              <a:gd name="connsiteY4" fmla="*/ 0 h 10400"/>
              <a:gd name="connsiteX5" fmla="*/ 34 w 10770"/>
              <a:gd name="connsiteY5" fmla="*/ 7961 h 10400"/>
              <a:gd name="connsiteX0" fmla="*/ 34 w 10277"/>
              <a:gd name="connsiteY0" fmla="*/ 7961 h 9176"/>
              <a:gd name="connsiteX1" fmla="*/ 100 w 10277"/>
              <a:gd name="connsiteY1" fmla="*/ 8577 h 9176"/>
              <a:gd name="connsiteX2" fmla="*/ 9276 w 10277"/>
              <a:gd name="connsiteY2" fmla="*/ 8529 h 9176"/>
              <a:gd name="connsiteX3" fmla="*/ 10034 w 10277"/>
              <a:gd name="connsiteY3" fmla="*/ 0 h 9176"/>
              <a:gd name="connsiteX4" fmla="*/ 4755 w 10277"/>
              <a:gd name="connsiteY4" fmla="*/ 0 h 9176"/>
              <a:gd name="connsiteX5" fmla="*/ 34 w 10277"/>
              <a:gd name="connsiteY5" fmla="*/ 7961 h 9176"/>
              <a:gd name="connsiteX0" fmla="*/ 33 w 9764"/>
              <a:gd name="connsiteY0" fmla="*/ 8676 h 10304"/>
              <a:gd name="connsiteX1" fmla="*/ 97 w 9764"/>
              <a:gd name="connsiteY1" fmla="*/ 9347 h 10304"/>
              <a:gd name="connsiteX2" fmla="*/ 9026 w 9764"/>
              <a:gd name="connsiteY2" fmla="*/ 9295 h 10304"/>
              <a:gd name="connsiteX3" fmla="*/ 9764 w 9764"/>
              <a:gd name="connsiteY3" fmla="*/ 0 h 10304"/>
              <a:gd name="connsiteX4" fmla="*/ 4627 w 9764"/>
              <a:gd name="connsiteY4" fmla="*/ 0 h 10304"/>
              <a:gd name="connsiteX5" fmla="*/ 33 w 9764"/>
              <a:gd name="connsiteY5" fmla="*/ 8676 h 10304"/>
              <a:gd name="connsiteX0" fmla="*/ 34 w 10016"/>
              <a:gd name="connsiteY0" fmla="*/ 8420 h 9071"/>
              <a:gd name="connsiteX1" fmla="*/ 99 w 10016"/>
              <a:gd name="connsiteY1" fmla="*/ 9071 h 9071"/>
              <a:gd name="connsiteX2" fmla="*/ 9244 w 10016"/>
              <a:gd name="connsiteY2" fmla="*/ 9021 h 9071"/>
              <a:gd name="connsiteX3" fmla="*/ 10000 w 10016"/>
              <a:gd name="connsiteY3" fmla="*/ 0 h 9071"/>
              <a:gd name="connsiteX4" fmla="*/ 4739 w 10016"/>
              <a:gd name="connsiteY4" fmla="*/ 0 h 9071"/>
              <a:gd name="connsiteX5" fmla="*/ 34 w 10016"/>
              <a:gd name="connsiteY5" fmla="*/ 8420 h 9071"/>
              <a:gd name="connsiteX0" fmla="*/ 34 w 9984"/>
              <a:gd name="connsiteY0" fmla="*/ 9282 h 10000"/>
              <a:gd name="connsiteX1" fmla="*/ 99 w 9984"/>
              <a:gd name="connsiteY1" fmla="*/ 10000 h 10000"/>
              <a:gd name="connsiteX2" fmla="*/ 9229 w 9984"/>
              <a:gd name="connsiteY2" fmla="*/ 9945 h 10000"/>
              <a:gd name="connsiteX3" fmla="*/ 9984 w 9984"/>
              <a:gd name="connsiteY3" fmla="*/ 0 h 10000"/>
              <a:gd name="connsiteX4" fmla="*/ 4731 w 9984"/>
              <a:gd name="connsiteY4" fmla="*/ 0 h 10000"/>
              <a:gd name="connsiteX5" fmla="*/ 34 w 9984"/>
              <a:gd name="connsiteY5" fmla="*/ 9282 h 10000"/>
              <a:gd name="connsiteX0" fmla="*/ 34 w 10052"/>
              <a:gd name="connsiteY0" fmla="*/ 9282 h 10443"/>
              <a:gd name="connsiteX1" fmla="*/ 99 w 10052"/>
              <a:gd name="connsiteY1" fmla="*/ 10000 h 10443"/>
              <a:gd name="connsiteX2" fmla="*/ 9822 w 10052"/>
              <a:gd name="connsiteY2" fmla="*/ 10443 h 10443"/>
              <a:gd name="connsiteX3" fmla="*/ 10000 w 10052"/>
              <a:gd name="connsiteY3" fmla="*/ 0 h 10443"/>
              <a:gd name="connsiteX4" fmla="*/ 4739 w 10052"/>
              <a:gd name="connsiteY4" fmla="*/ 0 h 10443"/>
              <a:gd name="connsiteX5" fmla="*/ 34 w 10052"/>
              <a:gd name="connsiteY5" fmla="*/ 9282 h 10443"/>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9355"/>
              <a:gd name="connsiteY0" fmla="*/ 9282 h 10037"/>
              <a:gd name="connsiteX1" fmla="*/ 99 w 9355"/>
              <a:gd name="connsiteY1" fmla="*/ 10000 h 10037"/>
              <a:gd name="connsiteX2" fmla="*/ 9244 w 9355"/>
              <a:gd name="connsiteY2" fmla="*/ 10037 h 10037"/>
              <a:gd name="connsiteX3" fmla="*/ 9266 w 9355"/>
              <a:gd name="connsiteY3" fmla="*/ 37 h 10037"/>
              <a:gd name="connsiteX4" fmla="*/ 4739 w 9355"/>
              <a:gd name="connsiteY4" fmla="*/ 0 h 10037"/>
              <a:gd name="connsiteX5" fmla="*/ 34 w 9355"/>
              <a:gd name="connsiteY5" fmla="*/ 9282 h 10037"/>
              <a:gd name="connsiteX0" fmla="*/ 36 w 10063"/>
              <a:gd name="connsiteY0" fmla="*/ 9248 h 10000"/>
              <a:gd name="connsiteX1" fmla="*/ 106 w 10063"/>
              <a:gd name="connsiteY1" fmla="*/ 9963 h 10000"/>
              <a:gd name="connsiteX2" fmla="*/ 9881 w 10063"/>
              <a:gd name="connsiteY2" fmla="*/ 10000 h 10000"/>
              <a:gd name="connsiteX3" fmla="*/ 9905 w 10063"/>
              <a:gd name="connsiteY3" fmla="*/ 37 h 10000"/>
              <a:gd name="connsiteX4" fmla="*/ 5066 w 10063"/>
              <a:gd name="connsiteY4" fmla="*/ 0 h 10000"/>
              <a:gd name="connsiteX5" fmla="*/ 36 w 10063"/>
              <a:gd name="connsiteY5" fmla="*/ 9248 h 10000"/>
              <a:gd name="connsiteX0" fmla="*/ 36 w 11201"/>
              <a:gd name="connsiteY0" fmla="*/ 9248 h 10000"/>
              <a:gd name="connsiteX1" fmla="*/ 106 w 11201"/>
              <a:gd name="connsiteY1" fmla="*/ 9963 h 10000"/>
              <a:gd name="connsiteX2" fmla="*/ 9881 w 11201"/>
              <a:gd name="connsiteY2" fmla="*/ 10000 h 10000"/>
              <a:gd name="connsiteX3" fmla="*/ 9905 w 11201"/>
              <a:gd name="connsiteY3" fmla="*/ 37 h 10000"/>
              <a:gd name="connsiteX4" fmla="*/ 5066 w 11201"/>
              <a:gd name="connsiteY4" fmla="*/ 0 h 10000"/>
              <a:gd name="connsiteX5" fmla="*/ 36 w 11201"/>
              <a:gd name="connsiteY5" fmla="*/ 9248 h 10000"/>
              <a:gd name="connsiteX0" fmla="*/ 36 w 9905"/>
              <a:gd name="connsiteY0" fmla="*/ 9248 h 10000"/>
              <a:gd name="connsiteX1" fmla="*/ 106 w 9905"/>
              <a:gd name="connsiteY1" fmla="*/ 9963 h 10000"/>
              <a:gd name="connsiteX2" fmla="*/ 9881 w 9905"/>
              <a:gd name="connsiteY2" fmla="*/ 10000 h 10000"/>
              <a:gd name="connsiteX3" fmla="*/ 9905 w 9905"/>
              <a:gd name="connsiteY3" fmla="*/ 37 h 10000"/>
              <a:gd name="connsiteX4" fmla="*/ 5066 w 9905"/>
              <a:gd name="connsiteY4" fmla="*/ 0 h 10000"/>
              <a:gd name="connsiteX5" fmla="*/ 36 w 9905"/>
              <a:gd name="connsiteY5" fmla="*/ 9248 h 10000"/>
              <a:gd name="connsiteX0" fmla="*/ 37 w 10001"/>
              <a:gd name="connsiteY0" fmla="*/ 9248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9248 h 10000"/>
              <a:gd name="connsiteX0" fmla="*/ 37 w 10001"/>
              <a:gd name="connsiteY0" fmla="*/ 8311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8311 h 10000"/>
              <a:gd name="connsiteX0" fmla="*/ 0 w 9964"/>
              <a:gd name="connsiteY0" fmla="*/ 8311 h 10000"/>
              <a:gd name="connsiteX1" fmla="*/ 71 w 9964"/>
              <a:gd name="connsiteY1" fmla="*/ 9963 h 10000"/>
              <a:gd name="connsiteX2" fmla="*/ 9940 w 9964"/>
              <a:gd name="connsiteY2" fmla="*/ 10000 h 10000"/>
              <a:gd name="connsiteX3" fmla="*/ 9964 w 9964"/>
              <a:gd name="connsiteY3" fmla="*/ 37 h 10000"/>
              <a:gd name="connsiteX4" fmla="*/ 5079 w 9964"/>
              <a:gd name="connsiteY4" fmla="*/ 0 h 10000"/>
              <a:gd name="connsiteX5" fmla="*/ 0 w 9964"/>
              <a:gd name="connsiteY5" fmla="*/ 8311 h 10000"/>
              <a:gd name="connsiteX0" fmla="*/ 5129 w 10032"/>
              <a:gd name="connsiteY0" fmla="*/ 0 h 10000"/>
              <a:gd name="connsiteX1" fmla="*/ 103 w 10032"/>
              <a:gd name="connsiteY1" fmla="*/ 9963 h 10000"/>
              <a:gd name="connsiteX2" fmla="*/ 10008 w 10032"/>
              <a:gd name="connsiteY2" fmla="*/ 10000 h 10000"/>
              <a:gd name="connsiteX3" fmla="*/ 10032 w 10032"/>
              <a:gd name="connsiteY3" fmla="*/ 37 h 10000"/>
              <a:gd name="connsiteX4" fmla="*/ 5129 w 10032"/>
              <a:gd name="connsiteY4" fmla="*/ 0 h 10000"/>
              <a:gd name="connsiteX0" fmla="*/ 5162 w 10065"/>
              <a:gd name="connsiteY0" fmla="*/ 0 h 10000"/>
              <a:gd name="connsiteX1" fmla="*/ 136 w 10065"/>
              <a:gd name="connsiteY1" fmla="*/ 9963 h 10000"/>
              <a:gd name="connsiteX2" fmla="*/ 10041 w 10065"/>
              <a:gd name="connsiteY2" fmla="*/ 10000 h 10000"/>
              <a:gd name="connsiteX3" fmla="*/ 10065 w 10065"/>
              <a:gd name="connsiteY3" fmla="*/ 37 h 10000"/>
              <a:gd name="connsiteX4" fmla="*/ 5162 w 10065"/>
              <a:gd name="connsiteY4" fmla="*/ 0 h 10000"/>
              <a:gd name="connsiteX0" fmla="*/ 5174 w 10077"/>
              <a:gd name="connsiteY0" fmla="*/ 0 h 10000"/>
              <a:gd name="connsiteX1" fmla="*/ 148 w 10077"/>
              <a:gd name="connsiteY1" fmla="*/ 9963 h 10000"/>
              <a:gd name="connsiteX2" fmla="*/ 10053 w 10077"/>
              <a:gd name="connsiteY2" fmla="*/ 10000 h 10000"/>
              <a:gd name="connsiteX3" fmla="*/ 10077 w 10077"/>
              <a:gd name="connsiteY3" fmla="*/ 37 h 10000"/>
              <a:gd name="connsiteX4" fmla="*/ 5174 w 10077"/>
              <a:gd name="connsiteY4" fmla="*/ 0 h 10000"/>
              <a:gd name="connsiteX0" fmla="*/ 4965 w 9868"/>
              <a:gd name="connsiteY0" fmla="*/ 0 h 10000"/>
              <a:gd name="connsiteX1" fmla="*/ 156 w 9868"/>
              <a:gd name="connsiteY1" fmla="*/ 9963 h 10000"/>
              <a:gd name="connsiteX2" fmla="*/ 9844 w 9868"/>
              <a:gd name="connsiteY2" fmla="*/ 10000 h 10000"/>
              <a:gd name="connsiteX3" fmla="*/ 9868 w 9868"/>
              <a:gd name="connsiteY3" fmla="*/ 37 h 10000"/>
              <a:gd name="connsiteX4" fmla="*/ 4965 w 9868"/>
              <a:gd name="connsiteY4" fmla="*/ 0 h 10000"/>
              <a:gd name="connsiteX0" fmla="*/ 4977 w 9946"/>
              <a:gd name="connsiteY0" fmla="*/ 0 h 10000"/>
              <a:gd name="connsiteX1" fmla="*/ 104 w 9946"/>
              <a:gd name="connsiteY1" fmla="*/ 9963 h 10000"/>
              <a:gd name="connsiteX2" fmla="*/ 9922 w 9946"/>
              <a:gd name="connsiteY2" fmla="*/ 10000 h 10000"/>
              <a:gd name="connsiteX3" fmla="*/ 9946 w 9946"/>
              <a:gd name="connsiteY3" fmla="*/ 37 h 10000"/>
              <a:gd name="connsiteX4" fmla="*/ 4977 w 9946"/>
              <a:gd name="connsiteY4" fmla="*/ 0 h 10000"/>
              <a:gd name="connsiteX0" fmla="*/ 5026 w 10022"/>
              <a:gd name="connsiteY0" fmla="*/ 0 h 10000"/>
              <a:gd name="connsiteX1" fmla="*/ 127 w 10022"/>
              <a:gd name="connsiteY1" fmla="*/ 9963 h 10000"/>
              <a:gd name="connsiteX2" fmla="*/ 9998 w 10022"/>
              <a:gd name="connsiteY2" fmla="*/ 10000 h 10000"/>
              <a:gd name="connsiteX3" fmla="*/ 10022 w 10022"/>
              <a:gd name="connsiteY3" fmla="*/ 37 h 10000"/>
              <a:gd name="connsiteX4" fmla="*/ 5026 w 10022"/>
              <a:gd name="connsiteY4" fmla="*/ 0 h 10000"/>
              <a:gd name="connsiteX0" fmla="*/ 5168 w 10164"/>
              <a:gd name="connsiteY0" fmla="*/ 0 h 10000"/>
              <a:gd name="connsiteX1" fmla="*/ 122 w 10164"/>
              <a:gd name="connsiteY1" fmla="*/ 9963 h 10000"/>
              <a:gd name="connsiteX2" fmla="*/ 10140 w 10164"/>
              <a:gd name="connsiteY2" fmla="*/ 10000 h 10000"/>
              <a:gd name="connsiteX3" fmla="*/ 10164 w 10164"/>
              <a:gd name="connsiteY3" fmla="*/ 37 h 10000"/>
              <a:gd name="connsiteX4" fmla="*/ 5168 w 10164"/>
              <a:gd name="connsiteY4" fmla="*/ 0 h 10000"/>
              <a:gd name="connsiteX0" fmla="*/ 5168 w 10164"/>
              <a:gd name="connsiteY0" fmla="*/ 0 h 9987"/>
              <a:gd name="connsiteX1" fmla="*/ 122 w 10164"/>
              <a:gd name="connsiteY1" fmla="*/ 9963 h 9987"/>
              <a:gd name="connsiteX2" fmla="*/ 10140 w 10164"/>
              <a:gd name="connsiteY2" fmla="*/ 9987 h 9987"/>
              <a:gd name="connsiteX3" fmla="*/ 10164 w 10164"/>
              <a:gd name="connsiteY3" fmla="*/ 37 h 9987"/>
              <a:gd name="connsiteX4" fmla="*/ 5168 w 10164"/>
              <a:gd name="connsiteY4" fmla="*/ 0 h 9987"/>
              <a:gd name="connsiteX0" fmla="*/ 5085 w 10000"/>
              <a:gd name="connsiteY0" fmla="*/ 1 h 10001"/>
              <a:gd name="connsiteX1" fmla="*/ 120 w 10000"/>
              <a:gd name="connsiteY1" fmla="*/ 9977 h 10001"/>
              <a:gd name="connsiteX2" fmla="*/ 9976 w 10000"/>
              <a:gd name="connsiteY2" fmla="*/ 10001 h 10001"/>
              <a:gd name="connsiteX3" fmla="*/ 10000 w 10000"/>
              <a:gd name="connsiteY3" fmla="*/ 0 h 10001"/>
              <a:gd name="connsiteX4" fmla="*/ 5085 w 10000"/>
              <a:gd name="connsiteY4" fmla="*/ 1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1">
                <a:moveTo>
                  <a:pt x="5085" y="1"/>
                </a:moveTo>
                <a:cubicBezTo>
                  <a:pt x="2196" y="2118"/>
                  <a:pt x="-623" y="5218"/>
                  <a:pt x="120" y="9977"/>
                </a:cubicBezTo>
                <a:lnTo>
                  <a:pt x="9976" y="10001"/>
                </a:lnTo>
                <a:cubicBezTo>
                  <a:pt x="9988" y="5013"/>
                  <a:pt x="9992" y="3325"/>
                  <a:pt x="10000" y="0"/>
                </a:cubicBezTo>
                <a:lnTo>
                  <a:pt x="5085" y="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31" name="Rectangle 1030"/>
          <p:cNvSpPr>
            <a:spLocks noChangeArrowheads="1"/>
          </p:cNvSpPr>
          <p:nvPr userDrawn="1"/>
        </p:nvSpPr>
        <p:spPr bwMode="auto">
          <a:xfrm>
            <a:off x="219119" y="4819429"/>
            <a:ext cx="4403725" cy="136525"/>
          </a:xfrm>
          <a:prstGeom prst="rect">
            <a:avLst/>
          </a:prstGeom>
          <a:noFill/>
          <a:ln>
            <a:noFill/>
          </a:ln>
          <a:effectLst/>
          <a:extLst/>
        </p:spPr>
        <p:txBody>
          <a:bodyPr tIns="0" bIns="0">
            <a:noAutofit/>
          </a:bodyPr>
          <a:lstStyle/>
          <a:p>
            <a:r>
              <a:rPr lang="en-AU" sz="900" dirty="0" smtClean="0">
                <a:solidFill>
                  <a:srgbClr val="333366"/>
                </a:solidFill>
                <a:latin typeface="Century Gothic" pitchFamily="34" charset="0"/>
              </a:rPr>
              <a:t>www.thalesgroup.com</a:t>
            </a:r>
            <a:endParaRPr lang="en-AU" sz="900" dirty="0">
              <a:solidFill>
                <a:srgbClr val="333366"/>
              </a:solidFill>
              <a:latin typeface="Century Gothic" pitchFamily="34" charset="0"/>
            </a:endParaRPr>
          </a:p>
        </p:txBody>
      </p:sp>
      <p:sp>
        <p:nvSpPr>
          <p:cNvPr id="32" name="Sous-titre 2"/>
          <p:cNvSpPr>
            <a:spLocks noGrp="1"/>
          </p:cNvSpPr>
          <p:nvPr>
            <p:ph type="subTitle" idx="1" hasCustomPrompt="1"/>
          </p:nvPr>
        </p:nvSpPr>
        <p:spPr>
          <a:xfrm>
            <a:off x="302049" y="3134826"/>
            <a:ext cx="4918023" cy="307777"/>
          </a:xfrm>
        </p:spPr>
        <p:txBody>
          <a:bodyPr anchor="t" anchorCtr="0">
            <a:spAutoFit/>
          </a:bodyPr>
          <a:lstStyle>
            <a:lvl1pPr marL="0" indent="0" algn="l">
              <a:lnSpc>
                <a:spcPct val="100000"/>
              </a:lnSpc>
              <a:spcBef>
                <a:spcPts val="0"/>
              </a:spcBef>
              <a:spcAft>
                <a:spcPts val="0"/>
              </a:spcAft>
              <a:buNone/>
              <a:defRPr sz="1400" b="1" cap="all">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edit master Text styles</a:t>
            </a:r>
          </a:p>
        </p:txBody>
      </p:sp>
      <p:pic>
        <p:nvPicPr>
          <p:cNvPr id="13" name="Image 12" descr="logo_thales.png"/>
          <p:cNvPicPr>
            <a:picLocks noChangeAspect="1"/>
          </p:cNvPicPr>
          <p:nvPr userDrawn="1"/>
        </p:nvPicPr>
        <p:blipFill rotWithShape="1">
          <a:blip r:embed="rId2" cstate="screen">
            <a:extLst>
              <a:ext uri="{28A0092B-C50C-407E-A947-70E740481C1C}">
                <a14:useLocalDpi xmlns:a14="http://schemas.microsoft.com/office/drawing/2010/main"/>
              </a:ext>
            </a:extLst>
          </a:blip>
          <a:srcRect l="9051" t="36000" r="9051" b="36000"/>
          <a:stretch/>
        </p:blipFill>
        <p:spPr>
          <a:xfrm>
            <a:off x="235940" y="165679"/>
            <a:ext cx="2337181" cy="449458"/>
          </a:xfrm>
          <a:prstGeom prst="rect">
            <a:avLst/>
          </a:prstGeom>
        </p:spPr>
      </p:pic>
      <p:sp>
        <p:nvSpPr>
          <p:cNvPr id="14" name="Demi-cadre 13"/>
          <p:cNvSpPr/>
          <p:nvPr userDrawn="1"/>
        </p:nvSpPr>
        <p:spPr bwMode="auto">
          <a:xfrm>
            <a:off x="302049" y="1448486"/>
            <a:ext cx="386164" cy="393963"/>
          </a:xfrm>
          <a:prstGeom prst="halfFrame">
            <a:avLst>
              <a:gd name="adj1" fmla="val 12269"/>
              <a:gd name="adj2" fmla="val 13535"/>
            </a:avLst>
          </a:prstGeom>
          <a:solidFill>
            <a:schemeClr val="bg2"/>
          </a:solidFill>
          <a:ln>
            <a:noFill/>
          </a:ln>
        </p:spPr>
        <p:txBody>
          <a:bodyPr vert="horz" wrap="square" lIns="91440" tIns="45720" rIns="91440" bIns="45720" numCol="1" rtlCol="0" anchor="t" anchorCtr="0" compatLnSpc="1">
            <a:prstTxWarp prst="textNoShape">
              <a:avLst/>
            </a:prstTxWarp>
          </a:bodyPr>
          <a:lstStyle/>
          <a:p>
            <a:pPr algn="ctr"/>
            <a:endParaRPr lang="fr-FR"/>
          </a:p>
        </p:txBody>
      </p:sp>
      <p:sp>
        <p:nvSpPr>
          <p:cNvPr id="10" name="ZoneTexte 11"/>
          <p:cNvSpPr txBox="1">
            <a:spLocks noChangeArrowheads="1"/>
          </p:cNvSpPr>
          <p:nvPr userDrawn="1"/>
        </p:nvSpPr>
        <p:spPr bwMode="auto">
          <a:xfrm>
            <a:off x="3707904" y="4605201"/>
            <a:ext cx="1728192" cy="462755"/>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OPEN</a:t>
            </a:r>
          </a:p>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a:p>
            <a:pPr algn="ctr" eaLnBrk="1" fontAlgn="auto" hangingPunct="1">
              <a:spcBef>
                <a:spcPts val="0"/>
              </a:spcBef>
              <a:spcAft>
                <a:spcPts val="0"/>
              </a:spcAft>
              <a:defRPr/>
            </a:pPr>
            <a:r>
              <a:rPr lang="en-US" sz="600" b="0" baseline="0" dirty="0" smtClean="0">
                <a:solidFill>
                  <a:srgbClr val="FF0000"/>
                </a:solidFill>
                <a:latin typeface="Arial" charset="0"/>
              </a:rPr>
              <a:t>THALES GROUP CONFIDENTIAL</a:t>
            </a:r>
          </a:p>
          <a:p>
            <a:pPr algn="ctr" eaLnBrk="1" fontAlgn="auto" hangingPunct="1">
              <a:spcBef>
                <a:spcPts val="0"/>
              </a:spcBef>
              <a:spcAft>
                <a:spcPts val="0"/>
              </a:spcAft>
              <a:defRPr/>
            </a:pPr>
            <a:r>
              <a:rPr lang="en-US" sz="600" b="0" baseline="0" dirty="0" smtClean="0">
                <a:solidFill>
                  <a:srgbClr val="FF0000"/>
                </a:solidFill>
                <a:latin typeface="Arial" charset="0"/>
              </a:rPr>
              <a:t>THALES GROUP SECRET</a:t>
            </a:r>
            <a:endParaRPr lang="en-US" sz="600" b="0" dirty="0" smtClean="0">
              <a:solidFill>
                <a:srgbClr val="FF0000"/>
              </a:solidFill>
              <a:latin typeface="Arial" charset="0"/>
            </a:endParaRPr>
          </a:p>
        </p:txBody>
      </p:sp>
      <p:pic>
        <p:nvPicPr>
          <p:cNvPr id="11" name="Espace réservé pour une image  5" descr="4.jpg"/>
          <p:cNvPicPr>
            <a:picLocks noGrp="1" noChangeAspect="1"/>
          </p:cNvPicPr>
          <p:nvPr userDrawn="1"/>
        </p:nvPicPr>
        <p:blipFill>
          <a:blip r:embed="rId3"/>
          <a:srcRect t="2414" b="2414"/>
          <a:stretch>
            <a:fillRect/>
          </a:stretch>
        </p:blipFill>
        <p:spPr bwMode="auto">
          <a:xfrm>
            <a:off x="5509308" y="-9525"/>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pic>
    </p:spTree>
    <p:extLst>
      <p:ext uri="{BB962C8B-B14F-4D97-AF65-F5344CB8AC3E}">
        <p14:creationId xmlns:p14="http://schemas.microsoft.com/office/powerpoint/2010/main" val="4019795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1- Title and Cont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3" name="Espace réservé du contenu 2"/>
          <p:cNvSpPr>
            <a:spLocks noGrp="1"/>
          </p:cNvSpPr>
          <p:nvPr>
            <p:ph idx="1" hasCustomPrompt="1"/>
          </p:nvPr>
        </p:nvSpPr>
        <p:spPr/>
        <p:txBody>
          <a:bodyPr/>
          <a:lstStyle>
            <a:lvl1pPr>
              <a:spcBef>
                <a:spcPts val="600"/>
              </a:spcBef>
              <a:spcAft>
                <a:spcPts val="1200"/>
              </a:spcAft>
              <a:defRPr/>
            </a:lvl1p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spTree>
    <p:extLst>
      <p:ext uri="{BB962C8B-B14F-4D97-AF65-F5344CB8AC3E}">
        <p14:creationId xmlns:p14="http://schemas.microsoft.com/office/powerpoint/2010/main" val="2363878152"/>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lide Title of section">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02049" y="1344553"/>
            <a:ext cx="4918023" cy="866897"/>
          </a:xfrm>
        </p:spPr>
        <p:txBody>
          <a:bodyPr/>
          <a:lstStyle>
            <a:lvl1pPr algn="l">
              <a:defRPr sz="2400" baseline="0">
                <a:solidFill>
                  <a:schemeClr val="bg2"/>
                </a:solidFill>
              </a:defRPr>
            </a:lvl1pPr>
          </a:lstStyle>
          <a:p>
            <a:r>
              <a:rPr lang="en-AU" noProof="0" dirty="0" smtClean="0"/>
              <a:t>Click to edit Master title style</a:t>
            </a:r>
            <a:endParaRPr lang="fr-FR" dirty="0"/>
          </a:p>
        </p:txBody>
      </p:sp>
      <p:sp>
        <p:nvSpPr>
          <p:cNvPr id="24" name="Freeform 47"/>
          <p:cNvSpPr>
            <a:spLocks/>
          </p:cNvSpPr>
          <p:nvPr userDrawn="1"/>
        </p:nvSpPr>
        <p:spPr bwMode="auto">
          <a:xfrm>
            <a:off x="5210047" y="-519"/>
            <a:ext cx="3946694" cy="5178844"/>
          </a:xfrm>
          <a:custGeom>
            <a:avLst/>
            <a:gdLst>
              <a:gd name="T0" fmla="*/ 0 w 1237"/>
              <a:gd name="T1" fmla="*/ 1390 h 1746"/>
              <a:gd name="T2" fmla="*/ 33 w 1237"/>
              <a:gd name="T3" fmla="*/ 1746 h 1746"/>
              <a:gd name="T4" fmla="*/ 1237 w 1237"/>
              <a:gd name="T5" fmla="*/ 1746 h 1746"/>
              <a:gd name="T6" fmla="*/ 1237 w 1237"/>
              <a:gd name="T7" fmla="*/ 0 h 1746"/>
              <a:gd name="T8" fmla="*/ 584 w 1237"/>
              <a:gd name="T9" fmla="*/ 0 h 1746"/>
              <a:gd name="T10" fmla="*/ 0 w 1237"/>
              <a:gd name="T11" fmla="*/ 1390 h 1746"/>
              <a:gd name="connsiteX0" fmla="*/ 34 w 10770"/>
              <a:gd name="connsiteY0" fmla="*/ 7961 h 10400"/>
              <a:gd name="connsiteX1" fmla="*/ 100 w 10770"/>
              <a:gd name="connsiteY1" fmla="*/ 8577 h 10400"/>
              <a:gd name="connsiteX2" fmla="*/ 10034 w 10770"/>
              <a:gd name="connsiteY2" fmla="*/ 10000 h 10400"/>
              <a:gd name="connsiteX3" fmla="*/ 10034 w 10770"/>
              <a:gd name="connsiteY3" fmla="*/ 0 h 10400"/>
              <a:gd name="connsiteX4" fmla="*/ 4755 w 10770"/>
              <a:gd name="connsiteY4" fmla="*/ 0 h 10400"/>
              <a:gd name="connsiteX5" fmla="*/ 34 w 10770"/>
              <a:gd name="connsiteY5" fmla="*/ 7961 h 10400"/>
              <a:gd name="connsiteX0" fmla="*/ 34 w 10277"/>
              <a:gd name="connsiteY0" fmla="*/ 7961 h 9176"/>
              <a:gd name="connsiteX1" fmla="*/ 100 w 10277"/>
              <a:gd name="connsiteY1" fmla="*/ 8577 h 9176"/>
              <a:gd name="connsiteX2" fmla="*/ 9276 w 10277"/>
              <a:gd name="connsiteY2" fmla="*/ 8529 h 9176"/>
              <a:gd name="connsiteX3" fmla="*/ 10034 w 10277"/>
              <a:gd name="connsiteY3" fmla="*/ 0 h 9176"/>
              <a:gd name="connsiteX4" fmla="*/ 4755 w 10277"/>
              <a:gd name="connsiteY4" fmla="*/ 0 h 9176"/>
              <a:gd name="connsiteX5" fmla="*/ 34 w 10277"/>
              <a:gd name="connsiteY5" fmla="*/ 7961 h 9176"/>
              <a:gd name="connsiteX0" fmla="*/ 33 w 9764"/>
              <a:gd name="connsiteY0" fmla="*/ 8676 h 10304"/>
              <a:gd name="connsiteX1" fmla="*/ 97 w 9764"/>
              <a:gd name="connsiteY1" fmla="*/ 9347 h 10304"/>
              <a:gd name="connsiteX2" fmla="*/ 9026 w 9764"/>
              <a:gd name="connsiteY2" fmla="*/ 9295 h 10304"/>
              <a:gd name="connsiteX3" fmla="*/ 9764 w 9764"/>
              <a:gd name="connsiteY3" fmla="*/ 0 h 10304"/>
              <a:gd name="connsiteX4" fmla="*/ 4627 w 9764"/>
              <a:gd name="connsiteY4" fmla="*/ 0 h 10304"/>
              <a:gd name="connsiteX5" fmla="*/ 33 w 9764"/>
              <a:gd name="connsiteY5" fmla="*/ 8676 h 10304"/>
              <a:gd name="connsiteX0" fmla="*/ 34 w 10016"/>
              <a:gd name="connsiteY0" fmla="*/ 8420 h 9071"/>
              <a:gd name="connsiteX1" fmla="*/ 99 w 10016"/>
              <a:gd name="connsiteY1" fmla="*/ 9071 h 9071"/>
              <a:gd name="connsiteX2" fmla="*/ 9244 w 10016"/>
              <a:gd name="connsiteY2" fmla="*/ 9021 h 9071"/>
              <a:gd name="connsiteX3" fmla="*/ 10000 w 10016"/>
              <a:gd name="connsiteY3" fmla="*/ 0 h 9071"/>
              <a:gd name="connsiteX4" fmla="*/ 4739 w 10016"/>
              <a:gd name="connsiteY4" fmla="*/ 0 h 9071"/>
              <a:gd name="connsiteX5" fmla="*/ 34 w 10016"/>
              <a:gd name="connsiteY5" fmla="*/ 8420 h 9071"/>
              <a:gd name="connsiteX0" fmla="*/ 34 w 9984"/>
              <a:gd name="connsiteY0" fmla="*/ 9282 h 10000"/>
              <a:gd name="connsiteX1" fmla="*/ 99 w 9984"/>
              <a:gd name="connsiteY1" fmla="*/ 10000 h 10000"/>
              <a:gd name="connsiteX2" fmla="*/ 9229 w 9984"/>
              <a:gd name="connsiteY2" fmla="*/ 9945 h 10000"/>
              <a:gd name="connsiteX3" fmla="*/ 9984 w 9984"/>
              <a:gd name="connsiteY3" fmla="*/ 0 h 10000"/>
              <a:gd name="connsiteX4" fmla="*/ 4731 w 9984"/>
              <a:gd name="connsiteY4" fmla="*/ 0 h 10000"/>
              <a:gd name="connsiteX5" fmla="*/ 34 w 9984"/>
              <a:gd name="connsiteY5" fmla="*/ 9282 h 10000"/>
              <a:gd name="connsiteX0" fmla="*/ 34 w 10052"/>
              <a:gd name="connsiteY0" fmla="*/ 9282 h 10443"/>
              <a:gd name="connsiteX1" fmla="*/ 99 w 10052"/>
              <a:gd name="connsiteY1" fmla="*/ 10000 h 10443"/>
              <a:gd name="connsiteX2" fmla="*/ 9822 w 10052"/>
              <a:gd name="connsiteY2" fmla="*/ 10443 h 10443"/>
              <a:gd name="connsiteX3" fmla="*/ 10000 w 10052"/>
              <a:gd name="connsiteY3" fmla="*/ 0 h 10443"/>
              <a:gd name="connsiteX4" fmla="*/ 4739 w 10052"/>
              <a:gd name="connsiteY4" fmla="*/ 0 h 10443"/>
              <a:gd name="connsiteX5" fmla="*/ 34 w 10052"/>
              <a:gd name="connsiteY5" fmla="*/ 9282 h 10443"/>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9355"/>
              <a:gd name="connsiteY0" fmla="*/ 9282 h 10037"/>
              <a:gd name="connsiteX1" fmla="*/ 99 w 9355"/>
              <a:gd name="connsiteY1" fmla="*/ 10000 h 10037"/>
              <a:gd name="connsiteX2" fmla="*/ 9244 w 9355"/>
              <a:gd name="connsiteY2" fmla="*/ 10037 h 10037"/>
              <a:gd name="connsiteX3" fmla="*/ 9266 w 9355"/>
              <a:gd name="connsiteY3" fmla="*/ 37 h 10037"/>
              <a:gd name="connsiteX4" fmla="*/ 4739 w 9355"/>
              <a:gd name="connsiteY4" fmla="*/ 0 h 10037"/>
              <a:gd name="connsiteX5" fmla="*/ 34 w 9355"/>
              <a:gd name="connsiteY5" fmla="*/ 9282 h 10037"/>
              <a:gd name="connsiteX0" fmla="*/ 36 w 10063"/>
              <a:gd name="connsiteY0" fmla="*/ 9248 h 10000"/>
              <a:gd name="connsiteX1" fmla="*/ 106 w 10063"/>
              <a:gd name="connsiteY1" fmla="*/ 9963 h 10000"/>
              <a:gd name="connsiteX2" fmla="*/ 9881 w 10063"/>
              <a:gd name="connsiteY2" fmla="*/ 10000 h 10000"/>
              <a:gd name="connsiteX3" fmla="*/ 9905 w 10063"/>
              <a:gd name="connsiteY3" fmla="*/ 37 h 10000"/>
              <a:gd name="connsiteX4" fmla="*/ 5066 w 10063"/>
              <a:gd name="connsiteY4" fmla="*/ 0 h 10000"/>
              <a:gd name="connsiteX5" fmla="*/ 36 w 10063"/>
              <a:gd name="connsiteY5" fmla="*/ 9248 h 10000"/>
              <a:gd name="connsiteX0" fmla="*/ 36 w 11201"/>
              <a:gd name="connsiteY0" fmla="*/ 9248 h 10000"/>
              <a:gd name="connsiteX1" fmla="*/ 106 w 11201"/>
              <a:gd name="connsiteY1" fmla="*/ 9963 h 10000"/>
              <a:gd name="connsiteX2" fmla="*/ 9881 w 11201"/>
              <a:gd name="connsiteY2" fmla="*/ 10000 h 10000"/>
              <a:gd name="connsiteX3" fmla="*/ 9905 w 11201"/>
              <a:gd name="connsiteY3" fmla="*/ 37 h 10000"/>
              <a:gd name="connsiteX4" fmla="*/ 5066 w 11201"/>
              <a:gd name="connsiteY4" fmla="*/ 0 h 10000"/>
              <a:gd name="connsiteX5" fmla="*/ 36 w 11201"/>
              <a:gd name="connsiteY5" fmla="*/ 9248 h 10000"/>
              <a:gd name="connsiteX0" fmla="*/ 36 w 9905"/>
              <a:gd name="connsiteY0" fmla="*/ 9248 h 10000"/>
              <a:gd name="connsiteX1" fmla="*/ 106 w 9905"/>
              <a:gd name="connsiteY1" fmla="*/ 9963 h 10000"/>
              <a:gd name="connsiteX2" fmla="*/ 9881 w 9905"/>
              <a:gd name="connsiteY2" fmla="*/ 10000 h 10000"/>
              <a:gd name="connsiteX3" fmla="*/ 9905 w 9905"/>
              <a:gd name="connsiteY3" fmla="*/ 37 h 10000"/>
              <a:gd name="connsiteX4" fmla="*/ 5066 w 9905"/>
              <a:gd name="connsiteY4" fmla="*/ 0 h 10000"/>
              <a:gd name="connsiteX5" fmla="*/ 36 w 9905"/>
              <a:gd name="connsiteY5" fmla="*/ 9248 h 10000"/>
              <a:gd name="connsiteX0" fmla="*/ 37 w 10001"/>
              <a:gd name="connsiteY0" fmla="*/ 9248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9248 h 10000"/>
              <a:gd name="connsiteX0" fmla="*/ 37 w 10001"/>
              <a:gd name="connsiteY0" fmla="*/ 8311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8311 h 10000"/>
              <a:gd name="connsiteX0" fmla="*/ 0 w 9964"/>
              <a:gd name="connsiteY0" fmla="*/ 8311 h 10000"/>
              <a:gd name="connsiteX1" fmla="*/ 71 w 9964"/>
              <a:gd name="connsiteY1" fmla="*/ 9963 h 10000"/>
              <a:gd name="connsiteX2" fmla="*/ 9940 w 9964"/>
              <a:gd name="connsiteY2" fmla="*/ 10000 h 10000"/>
              <a:gd name="connsiteX3" fmla="*/ 9964 w 9964"/>
              <a:gd name="connsiteY3" fmla="*/ 37 h 10000"/>
              <a:gd name="connsiteX4" fmla="*/ 5079 w 9964"/>
              <a:gd name="connsiteY4" fmla="*/ 0 h 10000"/>
              <a:gd name="connsiteX5" fmla="*/ 0 w 9964"/>
              <a:gd name="connsiteY5" fmla="*/ 8311 h 10000"/>
              <a:gd name="connsiteX0" fmla="*/ 5129 w 10032"/>
              <a:gd name="connsiteY0" fmla="*/ 0 h 10000"/>
              <a:gd name="connsiteX1" fmla="*/ 103 w 10032"/>
              <a:gd name="connsiteY1" fmla="*/ 9963 h 10000"/>
              <a:gd name="connsiteX2" fmla="*/ 10008 w 10032"/>
              <a:gd name="connsiteY2" fmla="*/ 10000 h 10000"/>
              <a:gd name="connsiteX3" fmla="*/ 10032 w 10032"/>
              <a:gd name="connsiteY3" fmla="*/ 37 h 10000"/>
              <a:gd name="connsiteX4" fmla="*/ 5129 w 10032"/>
              <a:gd name="connsiteY4" fmla="*/ 0 h 10000"/>
              <a:gd name="connsiteX0" fmla="*/ 5162 w 10065"/>
              <a:gd name="connsiteY0" fmla="*/ 0 h 10000"/>
              <a:gd name="connsiteX1" fmla="*/ 136 w 10065"/>
              <a:gd name="connsiteY1" fmla="*/ 9963 h 10000"/>
              <a:gd name="connsiteX2" fmla="*/ 10041 w 10065"/>
              <a:gd name="connsiteY2" fmla="*/ 10000 h 10000"/>
              <a:gd name="connsiteX3" fmla="*/ 10065 w 10065"/>
              <a:gd name="connsiteY3" fmla="*/ 37 h 10000"/>
              <a:gd name="connsiteX4" fmla="*/ 5162 w 10065"/>
              <a:gd name="connsiteY4" fmla="*/ 0 h 10000"/>
              <a:gd name="connsiteX0" fmla="*/ 5174 w 10077"/>
              <a:gd name="connsiteY0" fmla="*/ 0 h 10000"/>
              <a:gd name="connsiteX1" fmla="*/ 148 w 10077"/>
              <a:gd name="connsiteY1" fmla="*/ 9963 h 10000"/>
              <a:gd name="connsiteX2" fmla="*/ 10053 w 10077"/>
              <a:gd name="connsiteY2" fmla="*/ 10000 h 10000"/>
              <a:gd name="connsiteX3" fmla="*/ 10077 w 10077"/>
              <a:gd name="connsiteY3" fmla="*/ 37 h 10000"/>
              <a:gd name="connsiteX4" fmla="*/ 5174 w 10077"/>
              <a:gd name="connsiteY4" fmla="*/ 0 h 10000"/>
              <a:gd name="connsiteX0" fmla="*/ 4965 w 9868"/>
              <a:gd name="connsiteY0" fmla="*/ 0 h 10000"/>
              <a:gd name="connsiteX1" fmla="*/ 156 w 9868"/>
              <a:gd name="connsiteY1" fmla="*/ 9963 h 10000"/>
              <a:gd name="connsiteX2" fmla="*/ 9844 w 9868"/>
              <a:gd name="connsiteY2" fmla="*/ 10000 h 10000"/>
              <a:gd name="connsiteX3" fmla="*/ 9868 w 9868"/>
              <a:gd name="connsiteY3" fmla="*/ 37 h 10000"/>
              <a:gd name="connsiteX4" fmla="*/ 4965 w 9868"/>
              <a:gd name="connsiteY4" fmla="*/ 0 h 10000"/>
              <a:gd name="connsiteX0" fmla="*/ 4977 w 9946"/>
              <a:gd name="connsiteY0" fmla="*/ 0 h 10000"/>
              <a:gd name="connsiteX1" fmla="*/ 104 w 9946"/>
              <a:gd name="connsiteY1" fmla="*/ 9963 h 10000"/>
              <a:gd name="connsiteX2" fmla="*/ 9922 w 9946"/>
              <a:gd name="connsiteY2" fmla="*/ 10000 h 10000"/>
              <a:gd name="connsiteX3" fmla="*/ 9946 w 9946"/>
              <a:gd name="connsiteY3" fmla="*/ 37 h 10000"/>
              <a:gd name="connsiteX4" fmla="*/ 4977 w 9946"/>
              <a:gd name="connsiteY4" fmla="*/ 0 h 10000"/>
              <a:gd name="connsiteX0" fmla="*/ 5026 w 10022"/>
              <a:gd name="connsiteY0" fmla="*/ 0 h 10000"/>
              <a:gd name="connsiteX1" fmla="*/ 127 w 10022"/>
              <a:gd name="connsiteY1" fmla="*/ 9963 h 10000"/>
              <a:gd name="connsiteX2" fmla="*/ 9998 w 10022"/>
              <a:gd name="connsiteY2" fmla="*/ 10000 h 10000"/>
              <a:gd name="connsiteX3" fmla="*/ 10022 w 10022"/>
              <a:gd name="connsiteY3" fmla="*/ 37 h 10000"/>
              <a:gd name="connsiteX4" fmla="*/ 5026 w 10022"/>
              <a:gd name="connsiteY4" fmla="*/ 0 h 10000"/>
              <a:gd name="connsiteX0" fmla="*/ 5168 w 10164"/>
              <a:gd name="connsiteY0" fmla="*/ 0 h 10000"/>
              <a:gd name="connsiteX1" fmla="*/ 122 w 10164"/>
              <a:gd name="connsiteY1" fmla="*/ 9963 h 10000"/>
              <a:gd name="connsiteX2" fmla="*/ 10140 w 10164"/>
              <a:gd name="connsiteY2" fmla="*/ 10000 h 10000"/>
              <a:gd name="connsiteX3" fmla="*/ 10164 w 10164"/>
              <a:gd name="connsiteY3" fmla="*/ 37 h 10000"/>
              <a:gd name="connsiteX4" fmla="*/ 5168 w 10164"/>
              <a:gd name="connsiteY4" fmla="*/ 0 h 10000"/>
              <a:gd name="connsiteX0" fmla="*/ 5168 w 10164"/>
              <a:gd name="connsiteY0" fmla="*/ 0 h 9987"/>
              <a:gd name="connsiteX1" fmla="*/ 122 w 10164"/>
              <a:gd name="connsiteY1" fmla="*/ 9963 h 9987"/>
              <a:gd name="connsiteX2" fmla="*/ 10140 w 10164"/>
              <a:gd name="connsiteY2" fmla="*/ 9987 h 9987"/>
              <a:gd name="connsiteX3" fmla="*/ 10164 w 10164"/>
              <a:gd name="connsiteY3" fmla="*/ 37 h 9987"/>
              <a:gd name="connsiteX4" fmla="*/ 5168 w 10164"/>
              <a:gd name="connsiteY4" fmla="*/ 0 h 9987"/>
              <a:gd name="connsiteX0" fmla="*/ 5085 w 10000"/>
              <a:gd name="connsiteY0" fmla="*/ 1 h 10001"/>
              <a:gd name="connsiteX1" fmla="*/ 120 w 10000"/>
              <a:gd name="connsiteY1" fmla="*/ 9977 h 10001"/>
              <a:gd name="connsiteX2" fmla="*/ 9976 w 10000"/>
              <a:gd name="connsiteY2" fmla="*/ 10001 h 10001"/>
              <a:gd name="connsiteX3" fmla="*/ 10000 w 10000"/>
              <a:gd name="connsiteY3" fmla="*/ 0 h 10001"/>
              <a:gd name="connsiteX4" fmla="*/ 5085 w 10000"/>
              <a:gd name="connsiteY4" fmla="*/ 1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1">
                <a:moveTo>
                  <a:pt x="5085" y="1"/>
                </a:moveTo>
                <a:cubicBezTo>
                  <a:pt x="2196" y="2118"/>
                  <a:pt x="-623" y="5218"/>
                  <a:pt x="120" y="9977"/>
                </a:cubicBezTo>
                <a:lnTo>
                  <a:pt x="9976" y="10001"/>
                </a:lnTo>
                <a:cubicBezTo>
                  <a:pt x="9988" y="5013"/>
                  <a:pt x="9992" y="3325"/>
                  <a:pt x="10000" y="0"/>
                </a:cubicBezTo>
                <a:lnTo>
                  <a:pt x="5085" y="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AU"/>
          </a:p>
        </p:txBody>
      </p:sp>
      <p:sp>
        <p:nvSpPr>
          <p:cNvPr id="31" name="Rectangle 1030"/>
          <p:cNvSpPr>
            <a:spLocks noChangeArrowheads="1"/>
          </p:cNvSpPr>
          <p:nvPr userDrawn="1"/>
        </p:nvSpPr>
        <p:spPr bwMode="auto">
          <a:xfrm>
            <a:off x="219119" y="4819429"/>
            <a:ext cx="4403725" cy="136525"/>
          </a:xfrm>
          <a:prstGeom prst="rect">
            <a:avLst/>
          </a:prstGeom>
          <a:noFill/>
          <a:ln>
            <a:noFill/>
          </a:ln>
          <a:effectLst/>
          <a:extLst/>
        </p:spPr>
        <p:txBody>
          <a:bodyPr tIns="0" bIns="0">
            <a:noAutofit/>
          </a:bodyPr>
          <a:lstStyle/>
          <a:p>
            <a:pPr algn="l"/>
            <a:r>
              <a:rPr lang="en-AU" sz="900" dirty="0" smtClean="0">
                <a:solidFill>
                  <a:schemeClr val="tx1"/>
                </a:solidFill>
                <a:latin typeface="Century Gothic" pitchFamily="34" charset="0"/>
              </a:rPr>
              <a:t>www.thalesgroup.com</a:t>
            </a:r>
            <a:endParaRPr lang="en-AU" sz="900" dirty="0">
              <a:solidFill>
                <a:schemeClr val="tx1"/>
              </a:solidFill>
              <a:latin typeface="Century Gothic" pitchFamily="34" charset="0"/>
            </a:endParaRPr>
          </a:p>
        </p:txBody>
      </p:sp>
      <p:sp>
        <p:nvSpPr>
          <p:cNvPr id="32" name="Sous-titre 2"/>
          <p:cNvSpPr>
            <a:spLocks noGrp="1"/>
          </p:cNvSpPr>
          <p:nvPr>
            <p:ph type="subTitle" idx="1" hasCustomPrompt="1"/>
          </p:nvPr>
        </p:nvSpPr>
        <p:spPr>
          <a:xfrm>
            <a:off x="302049" y="2019650"/>
            <a:ext cx="4918023" cy="307777"/>
          </a:xfrm>
        </p:spPr>
        <p:txBody>
          <a:bodyPr anchor="t" anchorCtr="0">
            <a:spAutoFit/>
          </a:bodyPr>
          <a:lstStyle>
            <a:lvl1pPr marL="0" indent="0" algn="l">
              <a:lnSpc>
                <a:spcPct val="100000"/>
              </a:lnSpc>
              <a:spcBef>
                <a:spcPts val="0"/>
              </a:spcBef>
              <a:spcAft>
                <a:spcPts val="0"/>
              </a:spcAft>
              <a:buNone/>
              <a:defRPr sz="1400" b="0" cap="all">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edit Master subtitle text style</a:t>
            </a:r>
          </a:p>
        </p:txBody>
      </p:sp>
      <p:sp>
        <p:nvSpPr>
          <p:cNvPr id="6" name="Espace réservé du texte 5"/>
          <p:cNvSpPr>
            <a:spLocks noGrp="1"/>
          </p:cNvSpPr>
          <p:nvPr>
            <p:ph type="body" sz="quarter" idx="10" hasCustomPrompt="1"/>
          </p:nvPr>
        </p:nvSpPr>
        <p:spPr>
          <a:xfrm>
            <a:off x="302049" y="2502958"/>
            <a:ext cx="4918022" cy="1751542"/>
          </a:xfrm>
        </p:spPr>
        <p:txBody>
          <a:bodyPr/>
          <a:lstStyle>
            <a:lvl1pPr marL="0" indent="0" algn="l">
              <a:spcBef>
                <a:spcPts val="0"/>
              </a:spcBef>
              <a:buFontTx/>
              <a:buNone/>
              <a:defRPr sz="1400" b="0">
                <a:solidFill>
                  <a:srgbClr val="505050"/>
                </a:solidFill>
              </a:defRPr>
            </a:lvl1pPr>
            <a:lvl2pPr marL="0" indent="0" algn="l">
              <a:buFontTx/>
              <a:buNone/>
              <a:defRPr/>
            </a:lvl2pPr>
            <a:lvl3pPr marL="0" indent="0" algn="l">
              <a:buFontTx/>
              <a:buNone/>
              <a:defRPr/>
            </a:lvl3pPr>
            <a:lvl4pPr marL="0" indent="0" algn="l">
              <a:buFontTx/>
              <a:buNone/>
              <a:defRPr/>
            </a:lvl4pPr>
            <a:lvl5pPr marL="0" indent="0" algn="l">
              <a:buFontTx/>
              <a:buNone/>
              <a:defRPr/>
            </a:lvl5pPr>
          </a:lstStyle>
          <a:p>
            <a:r>
              <a:rPr lang="en-AU" noProof="0" dirty="0" smtClean="0"/>
              <a:t>Click to edit master Text styles</a:t>
            </a:r>
          </a:p>
        </p:txBody>
      </p:sp>
      <p:sp>
        <p:nvSpPr>
          <p:cNvPr id="10" name="Picture Placeholder 2"/>
          <p:cNvSpPr>
            <a:spLocks noGrp="1"/>
          </p:cNvSpPr>
          <p:nvPr>
            <p:ph type="pic" sz="quarter" idx="11" hasCustomPrompt="1"/>
          </p:nvPr>
        </p:nvSpPr>
        <p:spPr bwMode="auto">
          <a:xfrm>
            <a:off x="5501950" y="-9525"/>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txBody>
          <a:bodyPr lIns="432000" anchor="ctr" anchorCtr="0"/>
          <a:lstStyle>
            <a:lvl1pPr marL="0" indent="0" algn="ctr">
              <a:buFontTx/>
              <a:buNone/>
              <a:defRPr b="0">
                <a:solidFill>
                  <a:schemeClr val="bg1"/>
                </a:solidFill>
              </a:defRPr>
            </a:lvl1pPr>
          </a:lstStyle>
          <a:p>
            <a:r>
              <a:rPr lang="en-AU" dirty="0" smtClean="0"/>
              <a:t>Click icon to add image</a:t>
            </a:r>
            <a:br>
              <a:rPr lang="en-AU" dirty="0" smtClean="0"/>
            </a:br>
            <a:r>
              <a:rPr lang="en-AU" dirty="0" smtClean="0"/>
              <a:t>to placeholder</a:t>
            </a:r>
            <a:endParaRPr lang="en-AU" dirty="0"/>
          </a:p>
        </p:txBody>
      </p:sp>
      <p:pic>
        <p:nvPicPr>
          <p:cNvPr id="12" name="Image 11" descr="logo_thales.png"/>
          <p:cNvPicPr>
            <a:picLocks noChangeAspect="1"/>
          </p:cNvPicPr>
          <p:nvPr userDrawn="1"/>
        </p:nvPicPr>
        <p:blipFill rotWithShape="1">
          <a:blip r:embed="rId2" cstate="screen">
            <a:extLst>
              <a:ext uri="{28A0092B-C50C-407E-A947-70E740481C1C}">
                <a14:useLocalDpi xmlns:a14="http://schemas.microsoft.com/office/drawing/2010/main"/>
              </a:ext>
            </a:extLst>
          </a:blip>
          <a:srcRect l="9051" t="36000" r="9051" b="36000"/>
          <a:stretch/>
        </p:blipFill>
        <p:spPr>
          <a:xfrm>
            <a:off x="235940" y="165679"/>
            <a:ext cx="2337181" cy="449458"/>
          </a:xfrm>
          <a:prstGeom prst="rect">
            <a:avLst/>
          </a:prstGeom>
        </p:spPr>
      </p:pic>
      <p:sp>
        <p:nvSpPr>
          <p:cNvPr id="14" name="Rectangle 13"/>
          <p:cNvSpPr/>
          <p:nvPr userDrawn="1"/>
        </p:nvSpPr>
        <p:spPr bwMode="auto">
          <a:xfrm>
            <a:off x="200847" y="1609906"/>
            <a:ext cx="96122" cy="360000"/>
          </a:xfrm>
          <a:prstGeom prst="rect">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400" b="0" i="0" u="none" strike="noStrike" cap="none" normalizeH="0" baseline="0" smtClean="0">
              <a:ln>
                <a:noFill/>
              </a:ln>
              <a:solidFill>
                <a:srgbClr val="323265"/>
              </a:solidFill>
              <a:effectLst/>
              <a:latin typeface="Arial" charset="0"/>
              <a:cs typeface="Arial" charset="0"/>
            </a:endParaRPr>
          </a:p>
        </p:txBody>
      </p:sp>
      <p:sp>
        <p:nvSpPr>
          <p:cNvPr id="13" name="ZoneTexte 11"/>
          <p:cNvSpPr txBox="1">
            <a:spLocks noChangeArrowheads="1"/>
          </p:cNvSpPr>
          <p:nvPr userDrawn="1"/>
        </p:nvSpPr>
        <p:spPr bwMode="auto">
          <a:xfrm>
            <a:off x="3707904" y="4605201"/>
            <a:ext cx="1728192" cy="462755"/>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OPEN</a:t>
            </a:r>
          </a:p>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a:p>
            <a:pPr algn="ctr" eaLnBrk="1" fontAlgn="auto" hangingPunct="1">
              <a:spcBef>
                <a:spcPts val="0"/>
              </a:spcBef>
              <a:spcAft>
                <a:spcPts val="0"/>
              </a:spcAft>
              <a:defRPr/>
            </a:pPr>
            <a:r>
              <a:rPr lang="en-US" sz="600" b="0" baseline="0" dirty="0" smtClean="0">
                <a:solidFill>
                  <a:srgbClr val="FF0000"/>
                </a:solidFill>
                <a:latin typeface="Arial" charset="0"/>
              </a:rPr>
              <a:t>THALES GROUP CONFIDENTIAL</a:t>
            </a:r>
          </a:p>
          <a:p>
            <a:pPr algn="ctr" eaLnBrk="1" fontAlgn="auto" hangingPunct="1">
              <a:spcBef>
                <a:spcPts val="0"/>
              </a:spcBef>
              <a:spcAft>
                <a:spcPts val="0"/>
              </a:spcAft>
              <a:defRPr/>
            </a:pPr>
            <a:r>
              <a:rPr lang="en-US" sz="600" b="0" baseline="0" dirty="0" smtClean="0">
                <a:solidFill>
                  <a:srgbClr val="FF0000"/>
                </a:solidFill>
                <a:latin typeface="Arial" charset="0"/>
              </a:rPr>
              <a:t>THALES GROUP SECRET</a:t>
            </a:r>
            <a:endParaRPr lang="en-US" sz="600" b="0" dirty="0" smtClean="0">
              <a:solidFill>
                <a:srgbClr val="FF0000"/>
              </a:solidFill>
              <a:latin typeface="Arial" charset="0"/>
            </a:endParaRPr>
          </a:p>
        </p:txBody>
      </p:sp>
    </p:spTree>
    <p:extLst>
      <p:ext uri="{BB962C8B-B14F-4D97-AF65-F5344CB8AC3E}">
        <p14:creationId xmlns:p14="http://schemas.microsoft.com/office/powerpoint/2010/main" val="21906291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6"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chemeClr val="bg2"/>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7"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8"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4" name="Picture Placeholder 3"/>
          <p:cNvSpPr>
            <a:spLocks noGrp="1"/>
          </p:cNvSpPr>
          <p:nvPr>
            <p:ph type="pic" sz="quarter" idx="10" hasCustomPrompt="1"/>
          </p:nvPr>
        </p:nvSpPr>
        <p:spPr bwMode="auto">
          <a:xfrm>
            <a:off x="4740166" y="1169559"/>
            <a:ext cx="3993826" cy="2817677"/>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
        <p:nvSpPr>
          <p:cNvPr id="5" name="Espace réservé du texte 2"/>
          <p:cNvSpPr>
            <a:spLocks noGrp="1"/>
          </p:cNvSpPr>
          <p:nvPr>
            <p:ph idx="1" hasCustomPrompt="1"/>
          </p:nvPr>
        </p:nvSpPr>
        <p:spPr>
          <a:xfrm>
            <a:off x="179515" y="696542"/>
            <a:ext cx="4450659"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grpSp>
        <p:nvGrpSpPr>
          <p:cNvPr id="17" name="Group 25"/>
          <p:cNvGrpSpPr/>
          <p:nvPr userDrawn="1"/>
        </p:nvGrpSpPr>
        <p:grpSpPr>
          <a:xfrm>
            <a:off x="7263121" y="4812382"/>
            <a:ext cx="1632238" cy="197318"/>
            <a:chOff x="2619375" y="-595312"/>
            <a:chExt cx="1785938" cy="215899"/>
          </a:xfrm>
        </p:grpSpPr>
        <p:sp>
          <p:nvSpPr>
            <p:cNvPr id="18"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19"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0"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1"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2"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3"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872851594"/>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Title and Content">
    <p:spTree>
      <p:nvGrpSpPr>
        <p:cNvPr id="1" name=""/>
        <p:cNvGrpSpPr/>
        <p:nvPr/>
      </p:nvGrpSpPr>
      <p:grpSpPr>
        <a:xfrm>
          <a:off x="0" y="0"/>
          <a:ext cx="0" cy="0"/>
          <a:chOff x="0" y="0"/>
          <a:chExt cx="0" cy="0"/>
        </a:xfrm>
      </p:grpSpPr>
      <p:sp>
        <p:nvSpPr>
          <p:cNvPr id="6" name="Rectangle 1"/>
          <p:cNvSpPr/>
          <p:nvPr userDrawn="1"/>
        </p:nvSpPr>
        <p:spPr bwMode="auto">
          <a:xfrm>
            <a:off x="5501950" y="-2222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5A408E"/>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9"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0"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5" name="Picture Placeholder 3"/>
          <p:cNvSpPr>
            <a:spLocks noGrp="1"/>
          </p:cNvSpPr>
          <p:nvPr>
            <p:ph type="pic" sz="quarter" idx="10" hasCustomPrompt="1"/>
          </p:nvPr>
        </p:nvSpPr>
        <p:spPr bwMode="auto">
          <a:xfrm>
            <a:off x="5898598" y="1229181"/>
            <a:ext cx="2916868" cy="2057875"/>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
        <p:nvSpPr>
          <p:cNvPr id="7" name="Espace réservé du texte 6"/>
          <p:cNvSpPr>
            <a:spLocks noGrp="1"/>
          </p:cNvSpPr>
          <p:nvPr>
            <p:ph type="body" sz="quarter" idx="11" hasCustomPrompt="1"/>
          </p:nvPr>
        </p:nvSpPr>
        <p:spPr>
          <a:xfrm>
            <a:off x="5898598" y="3396030"/>
            <a:ext cx="2916868" cy="1234967"/>
          </a:xfrm>
        </p:spPr>
        <p:txBody>
          <a:bodyPr/>
          <a:lstStyle>
            <a:lvl1pPr marL="0" indent="0">
              <a:spcBef>
                <a:spcPts val="0"/>
              </a:spcBef>
              <a:buFontTx/>
              <a:buNone/>
              <a:defRPr sz="1200" b="0">
                <a:solidFill>
                  <a:schemeClr val="bg1"/>
                </a:solidFill>
              </a:defRPr>
            </a:lvl1pPr>
          </a:lstStyle>
          <a:p>
            <a:pPr lvl="0"/>
            <a:r>
              <a:rPr lang="en-AU" noProof="0" dirty="0" smtClean="0"/>
              <a:t>Click to edit Master text styles</a:t>
            </a:r>
          </a:p>
        </p:txBody>
      </p:sp>
      <p:sp>
        <p:nvSpPr>
          <p:cNvPr id="8" name="Espace réservé du texte 2"/>
          <p:cNvSpPr>
            <a:spLocks noGrp="1"/>
          </p:cNvSpPr>
          <p:nvPr>
            <p:ph idx="1" hasCustomPrompt="1"/>
          </p:nvPr>
        </p:nvSpPr>
        <p:spPr>
          <a:xfrm>
            <a:off x="179515" y="696542"/>
            <a:ext cx="5578623"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grpSp>
        <p:nvGrpSpPr>
          <p:cNvPr id="19" name="Group 25"/>
          <p:cNvGrpSpPr/>
          <p:nvPr userDrawn="1"/>
        </p:nvGrpSpPr>
        <p:grpSpPr>
          <a:xfrm>
            <a:off x="7263121" y="4812382"/>
            <a:ext cx="1632238" cy="197318"/>
            <a:chOff x="2619375" y="-595312"/>
            <a:chExt cx="1785938" cy="215899"/>
          </a:xfrm>
        </p:grpSpPr>
        <p:sp>
          <p:nvSpPr>
            <p:cNvPr id="20"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1"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2"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3"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1951043284"/>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 Title and Content">
    <p:spTree>
      <p:nvGrpSpPr>
        <p:cNvPr id="1" name=""/>
        <p:cNvGrpSpPr/>
        <p:nvPr/>
      </p:nvGrpSpPr>
      <p:grpSpPr>
        <a:xfrm>
          <a:off x="0" y="0"/>
          <a:ext cx="0" cy="0"/>
          <a:chOff x="0" y="0"/>
          <a:chExt cx="0" cy="0"/>
        </a:xfrm>
      </p:grpSpPr>
      <p:sp>
        <p:nvSpPr>
          <p:cNvPr id="10"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5A408E"/>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11"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2"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7" name="Espace réservé du texte 6"/>
          <p:cNvSpPr>
            <a:spLocks noGrp="1"/>
          </p:cNvSpPr>
          <p:nvPr>
            <p:ph type="body" sz="quarter" idx="11" hasCustomPrompt="1"/>
          </p:nvPr>
        </p:nvSpPr>
        <p:spPr>
          <a:xfrm>
            <a:off x="5501950" y="3396030"/>
            <a:ext cx="3313517" cy="1234967"/>
          </a:xfrm>
        </p:spPr>
        <p:txBody>
          <a:bodyPr/>
          <a:lstStyle>
            <a:lvl1pPr marL="0" indent="0" algn="r">
              <a:spcBef>
                <a:spcPts val="0"/>
              </a:spcBef>
              <a:buFontTx/>
              <a:buNone/>
              <a:defRPr sz="1200" b="0">
                <a:solidFill>
                  <a:srgbClr val="FFFFFF"/>
                </a:solidFill>
              </a:defRPr>
            </a:lvl1pPr>
          </a:lstStyle>
          <a:p>
            <a:pPr lvl="0"/>
            <a:r>
              <a:rPr lang="en-AU" noProof="0" dirty="0" smtClean="0"/>
              <a:t>Click to edit Master text styles</a:t>
            </a:r>
          </a:p>
        </p:txBody>
      </p:sp>
      <p:sp>
        <p:nvSpPr>
          <p:cNvPr id="6" name="Picture Placeholder 3"/>
          <p:cNvSpPr>
            <a:spLocks noGrp="1"/>
          </p:cNvSpPr>
          <p:nvPr>
            <p:ph type="pic" sz="quarter" idx="10" hasCustomPrompt="1"/>
          </p:nvPr>
        </p:nvSpPr>
        <p:spPr bwMode="auto">
          <a:xfrm>
            <a:off x="4934169" y="865130"/>
            <a:ext cx="1913083" cy="134969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 to placeholder</a:t>
            </a:r>
            <a:endParaRPr lang="en-AU" dirty="0"/>
          </a:p>
        </p:txBody>
      </p:sp>
      <p:sp>
        <p:nvSpPr>
          <p:cNvPr id="8" name="Picture Placeholder 3"/>
          <p:cNvSpPr>
            <a:spLocks noGrp="1"/>
          </p:cNvSpPr>
          <p:nvPr>
            <p:ph type="pic" sz="quarter" idx="16" hasCustomPrompt="1"/>
          </p:nvPr>
        </p:nvSpPr>
        <p:spPr bwMode="auto">
          <a:xfrm>
            <a:off x="6904737" y="1914673"/>
            <a:ext cx="1913083" cy="134969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600" b="0">
                <a:solidFill>
                  <a:schemeClr val="bg1"/>
                </a:solidFill>
              </a:defRPr>
            </a:lvl1pPr>
          </a:lstStyle>
          <a:p>
            <a:r>
              <a:rPr lang="en-AU" dirty="0" smtClean="0"/>
              <a:t>Click icon to add image to placeholder</a:t>
            </a:r>
            <a:endParaRPr lang="en-AU" dirty="0"/>
          </a:p>
        </p:txBody>
      </p:sp>
      <p:sp>
        <p:nvSpPr>
          <p:cNvPr id="9" name="Espace réservé du texte 2"/>
          <p:cNvSpPr>
            <a:spLocks noGrp="1"/>
          </p:cNvSpPr>
          <p:nvPr>
            <p:ph idx="1" hasCustomPrompt="1"/>
          </p:nvPr>
        </p:nvSpPr>
        <p:spPr>
          <a:xfrm>
            <a:off x="179515" y="696542"/>
            <a:ext cx="4639968"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grpSp>
        <p:nvGrpSpPr>
          <p:cNvPr id="21" name="Group 25"/>
          <p:cNvGrpSpPr/>
          <p:nvPr userDrawn="1"/>
        </p:nvGrpSpPr>
        <p:grpSpPr>
          <a:xfrm>
            <a:off x="7263121" y="4812382"/>
            <a:ext cx="1632238" cy="197318"/>
            <a:chOff x="2619375" y="-595312"/>
            <a:chExt cx="1785938" cy="215899"/>
          </a:xfrm>
        </p:grpSpPr>
        <p:sp>
          <p:nvSpPr>
            <p:cNvPr id="22"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3"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7"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8"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566130387"/>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 Title and Content">
    <p:spTree>
      <p:nvGrpSpPr>
        <p:cNvPr id="1" name=""/>
        <p:cNvGrpSpPr/>
        <p:nvPr/>
      </p:nvGrpSpPr>
      <p:grpSpPr>
        <a:xfrm>
          <a:off x="0" y="0"/>
          <a:ext cx="0" cy="0"/>
          <a:chOff x="0" y="0"/>
          <a:chExt cx="0" cy="0"/>
        </a:xfrm>
      </p:grpSpPr>
      <p:sp>
        <p:nvSpPr>
          <p:cNvPr id="7"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5A408E"/>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8"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3"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9" name="Picture Placeholder 3"/>
          <p:cNvSpPr>
            <a:spLocks noGrp="1"/>
          </p:cNvSpPr>
          <p:nvPr>
            <p:ph type="pic" sz="quarter" idx="10" hasCustomPrompt="1"/>
          </p:nvPr>
        </p:nvSpPr>
        <p:spPr bwMode="auto">
          <a:xfrm>
            <a:off x="7079796" y="842794"/>
            <a:ext cx="1735593" cy="122447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200" b="0">
                <a:solidFill>
                  <a:schemeClr val="bg1"/>
                </a:solidFill>
              </a:defRPr>
            </a:lvl1pPr>
          </a:lstStyle>
          <a:p>
            <a:r>
              <a:rPr lang="en-AU" dirty="0" smtClean="0"/>
              <a:t>Click icon to add image to placeholder</a:t>
            </a:r>
            <a:endParaRPr lang="en-AU" dirty="0"/>
          </a:p>
        </p:txBody>
      </p:sp>
      <p:sp>
        <p:nvSpPr>
          <p:cNvPr id="10" name="Picture Placeholder 3"/>
          <p:cNvSpPr>
            <a:spLocks noGrp="1"/>
          </p:cNvSpPr>
          <p:nvPr>
            <p:ph type="pic" sz="quarter" idx="12" hasCustomPrompt="1"/>
          </p:nvPr>
        </p:nvSpPr>
        <p:spPr bwMode="auto">
          <a:xfrm>
            <a:off x="7079796" y="2124658"/>
            <a:ext cx="1735593" cy="122447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200" b="0">
                <a:solidFill>
                  <a:schemeClr val="bg1"/>
                </a:solidFill>
              </a:defRPr>
            </a:lvl1pPr>
          </a:lstStyle>
          <a:p>
            <a:r>
              <a:rPr lang="en-AU" dirty="0" smtClean="0"/>
              <a:t>Click icon to add image to placeholder</a:t>
            </a:r>
            <a:endParaRPr lang="en-AU" dirty="0"/>
          </a:p>
        </p:txBody>
      </p:sp>
      <p:sp>
        <p:nvSpPr>
          <p:cNvPr id="11" name="Picture Placeholder 3"/>
          <p:cNvSpPr>
            <a:spLocks noGrp="1"/>
          </p:cNvSpPr>
          <p:nvPr>
            <p:ph type="pic" sz="quarter" idx="13" hasCustomPrompt="1"/>
          </p:nvPr>
        </p:nvSpPr>
        <p:spPr bwMode="auto">
          <a:xfrm>
            <a:off x="7079796" y="3406522"/>
            <a:ext cx="1735593" cy="122447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200" b="0">
                <a:solidFill>
                  <a:schemeClr val="bg1"/>
                </a:solidFill>
              </a:defRPr>
            </a:lvl1pPr>
          </a:lstStyle>
          <a:p>
            <a:r>
              <a:rPr lang="en-AU" dirty="0" smtClean="0"/>
              <a:t>Click icon to add image to placeholder</a:t>
            </a:r>
            <a:endParaRPr lang="en-AU" dirty="0"/>
          </a:p>
        </p:txBody>
      </p:sp>
      <p:sp>
        <p:nvSpPr>
          <p:cNvPr id="12" name="Espace réservé du texte 2"/>
          <p:cNvSpPr>
            <a:spLocks noGrp="1"/>
          </p:cNvSpPr>
          <p:nvPr>
            <p:ph idx="1" hasCustomPrompt="1"/>
          </p:nvPr>
        </p:nvSpPr>
        <p:spPr>
          <a:xfrm>
            <a:off x="179515" y="696542"/>
            <a:ext cx="5322434"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sp>
        <p:nvSpPr>
          <p:cNvPr id="22" name="Espace réservé du texte 6"/>
          <p:cNvSpPr>
            <a:spLocks noGrp="1"/>
          </p:cNvSpPr>
          <p:nvPr>
            <p:ph type="body" sz="quarter" idx="11" hasCustomPrompt="1"/>
          </p:nvPr>
        </p:nvSpPr>
        <p:spPr>
          <a:xfrm>
            <a:off x="5509838" y="1964218"/>
            <a:ext cx="1502469" cy="2666779"/>
          </a:xfrm>
        </p:spPr>
        <p:txBody>
          <a:bodyPr anchor="b" anchorCtr="0"/>
          <a:lstStyle>
            <a:lvl1pPr marL="0" indent="0" algn="r">
              <a:spcBef>
                <a:spcPts val="0"/>
              </a:spcBef>
              <a:buFontTx/>
              <a:buNone/>
              <a:defRPr sz="1200" b="0">
                <a:solidFill>
                  <a:srgbClr val="FFFFFF"/>
                </a:solidFill>
              </a:defRPr>
            </a:lvl1pPr>
          </a:lstStyle>
          <a:p>
            <a:pPr lvl="0"/>
            <a:r>
              <a:rPr lang="en-AU" noProof="0" dirty="0" smtClean="0"/>
              <a:t>Click to edit Master text styles</a:t>
            </a:r>
          </a:p>
        </p:txBody>
      </p:sp>
      <p:grpSp>
        <p:nvGrpSpPr>
          <p:cNvPr id="23" name="Group 25"/>
          <p:cNvGrpSpPr/>
          <p:nvPr userDrawn="1"/>
        </p:nvGrpSpPr>
        <p:grpSpPr>
          <a:xfrm>
            <a:off x="7263121" y="4812382"/>
            <a:ext cx="1632238" cy="197318"/>
            <a:chOff x="2619375" y="-595312"/>
            <a:chExt cx="1785938" cy="215899"/>
          </a:xfrm>
        </p:grpSpPr>
        <p:sp>
          <p:nvSpPr>
            <p:cNvPr id="24"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7"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8"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9"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30"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471443061"/>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 Title and Content">
    <p:spTree>
      <p:nvGrpSpPr>
        <p:cNvPr id="1" name=""/>
        <p:cNvGrpSpPr/>
        <p:nvPr/>
      </p:nvGrpSpPr>
      <p:grpSpPr>
        <a:xfrm>
          <a:off x="0" y="0"/>
          <a:ext cx="0" cy="0"/>
          <a:chOff x="0" y="0"/>
          <a:chExt cx="0" cy="0"/>
        </a:xfrm>
      </p:grpSpPr>
      <p:sp>
        <p:nvSpPr>
          <p:cNvPr id="13"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4"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15"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5A408E"/>
          </a:solidFill>
          <a:ln>
            <a:noFill/>
          </a:ln>
        </p:spPr>
        <p:txBody>
          <a:bodyPr vert="horz" wrap="square" lIns="91440" tIns="45720" rIns="91440" bIns="45720" numCol="1" rtlCol="0" anchor="t" anchorCtr="0" compatLnSpc="1">
            <a:prstTxWarp prst="textNoShape">
              <a:avLst/>
            </a:prstTxWarp>
          </a:bodyPr>
          <a:lstStyle/>
          <a:p>
            <a:pPr algn="ctr"/>
            <a:endParaRPr lang="en-AU" dirty="0">
              <a:solidFill>
                <a:srgbClr val="333366"/>
              </a:solidFill>
              <a:latin typeface="Century Gothic"/>
            </a:endParaRPr>
          </a:p>
        </p:txBody>
      </p:sp>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30" name="Espace réservé du texte 2"/>
          <p:cNvSpPr>
            <a:spLocks noGrp="1"/>
          </p:cNvSpPr>
          <p:nvPr>
            <p:ph idx="1" hasCustomPrompt="1"/>
          </p:nvPr>
        </p:nvSpPr>
        <p:spPr>
          <a:xfrm>
            <a:off x="179515" y="696542"/>
            <a:ext cx="5322434"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sp>
        <p:nvSpPr>
          <p:cNvPr id="32" name="Espace réservé du texte 6"/>
          <p:cNvSpPr>
            <a:spLocks noGrp="1"/>
          </p:cNvSpPr>
          <p:nvPr>
            <p:ph type="body" sz="quarter" idx="11" hasCustomPrompt="1"/>
          </p:nvPr>
        </p:nvSpPr>
        <p:spPr>
          <a:xfrm>
            <a:off x="5509837" y="696543"/>
            <a:ext cx="3431610" cy="3934454"/>
          </a:xfrm>
        </p:spPr>
        <p:txBody>
          <a:bodyPr anchor="ctr" anchorCtr="0"/>
          <a:lstStyle>
            <a:lvl1pPr marL="0" indent="0" algn="r">
              <a:buFontTx/>
              <a:buNone/>
              <a:defRPr sz="1600" b="1" baseline="0">
                <a:solidFill>
                  <a:srgbClr val="FFFFFF"/>
                </a:solidFill>
              </a:defRPr>
            </a:lvl1pPr>
          </a:lstStyle>
          <a:p>
            <a:pPr lvl="0"/>
            <a:r>
              <a:rPr lang="en-AU" noProof="0" dirty="0" smtClean="0"/>
              <a:t>Click to edit Master text styles</a:t>
            </a:r>
          </a:p>
        </p:txBody>
      </p:sp>
      <p:grpSp>
        <p:nvGrpSpPr>
          <p:cNvPr id="17" name="Group 25"/>
          <p:cNvGrpSpPr/>
          <p:nvPr userDrawn="1"/>
        </p:nvGrpSpPr>
        <p:grpSpPr>
          <a:xfrm>
            <a:off x="7263121" y="4812382"/>
            <a:ext cx="1632238" cy="197318"/>
            <a:chOff x="2619375" y="-595312"/>
            <a:chExt cx="1785938" cy="215899"/>
          </a:xfrm>
        </p:grpSpPr>
        <p:sp>
          <p:nvSpPr>
            <p:cNvPr id="18"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19"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0"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1"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2"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31"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33"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3086933555"/>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 Title and Content">
    <p:spTree>
      <p:nvGrpSpPr>
        <p:cNvPr id="1" name=""/>
        <p:cNvGrpSpPr/>
        <p:nvPr/>
      </p:nvGrpSpPr>
      <p:grpSpPr>
        <a:xfrm>
          <a:off x="0" y="0"/>
          <a:ext cx="0" cy="0"/>
          <a:chOff x="0" y="0"/>
          <a:chExt cx="0" cy="0"/>
        </a:xfrm>
      </p:grpSpPr>
      <p:sp>
        <p:nvSpPr>
          <p:cNvPr id="13"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14"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grpSp>
        <p:nvGrpSpPr>
          <p:cNvPr id="16" name="Group 25"/>
          <p:cNvGrpSpPr/>
          <p:nvPr userDrawn="1"/>
        </p:nvGrpSpPr>
        <p:grpSpPr>
          <a:xfrm>
            <a:off x="7256329" y="4879328"/>
            <a:ext cx="1692409" cy="153444"/>
            <a:chOff x="2619375" y="-595312"/>
            <a:chExt cx="1785938" cy="215899"/>
          </a:xfrm>
        </p:grpSpPr>
        <p:sp>
          <p:nvSpPr>
            <p:cNvPr id="23"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7"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8"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9"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30" name="Espace réservé du texte 2"/>
          <p:cNvSpPr>
            <a:spLocks noGrp="1"/>
          </p:cNvSpPr>
          <p:nvPr>
            <p:ph idx="1" hasCustomPrompt="1"/>
          </p:nvPr>
        </p:nvSpPr>
        <p:spPr>
          <a:xfrm>
            <a:off x="179515" y="696542"/>
            <a:ext cx="5322434" cy="3934455"/>
          </a:xfrm>
          <a:prstGeom prst="rect">
            <a:avLst/>
          </a:prstGeom>
        </p:spPr>
        <p:txBody>
          <a:bodyPr vert="horz" lIns="91440" tIns="45720" rIns="91440" bIns="45720" rtlCol="0">
            <a:noAutofit/>
          </a:body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sp>
        <p:nvSpPr>
          <p:cNvPr id="18" name="Picture Placeholder 2"/>
          <p:cNvSpPr>
            <a:spLocks noGrp="1"/>
          </p:cNvSpPr>
          <p:nvPr>
            <p:ph type="pic" sz="quarter" idx="10" hasCustomPrompt="1"/>
          </p:nvPr>
        </p:nvSpPr>
        <p:spPr bwMode="auto">
          <a:xfrm>
            <a:off x="5501950" y="-9525"/>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txBody>
          <a:bodyPr lIns="432000" anchor="ctr" anchorCtr="0"/>
          <a:lstStyle>
            <a:lvl1pPr marL="0" indent="0" algn="ctr">
              <a:buFontTx/>
              <a:buNone/>
              <a:defRPr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Tree>
    <p:extLst>
      <p:ext uri="{BB962C8B-B14F-4D97-AF65-F5344CB8AC3E}">
        <p14:creationId xmlns:p14="http://schemas.microsoft.com/office/powerpoint/2010/main" val="3170834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Title and Content">
    <p:spTree>
      <p:nvGrpSpPr>
        <p:cNvPr id="1" name=""/>
        <p:cNvGrpSpPr/>
        <p:nvPr/>
      </p:nvGrpSpPr>
      <p:grpSpPr>
        <a:xfrm>
          <a:off x="0" y="0"/>
          <a:ext cx="0" cy="0"/>
          <a:chOff x="0" y="0"/>
          <a:chExt cx="0" cy="0"/>
        </a:xfrm>
      </p:grpSpPr>
      <p:sp>
        <p:nvSpPr>
          <p:cNvPr id="7"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5DBFD4"/>
          </a:solidFill>
          <a:ln>
            <a:noFill/>
          </a:ln>
        </p:spPr>
        <p:txBody>
          <a:bodyPr vert="horz" wrap="square" lIns="91440" tIns="45720" rIns="91440" bIns="45720" numCol="1" rtlCol="0" anchor="t" anchorCtr="0" compatLnSpc="1">
            <a:prstTxWarp prst="textNoShape">
              <a:avLst/>
            </a:prstTxWarp>
          </a:bodyPr>
          <a:lstStyle/>
          <a:p>
            <a:pPr algn="ctr"/>
            <a:endParaRPr lang="en-AU" dirty="0"/>
          </a:p>
        </p:txBody>
      </p:sp>
      <p:sp>
        <p:nvSpPr>
          <p:cNvPr id="8"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13"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2" name="Titre 1"/>
          <p:cNvSpPr>
            <a:spLocks noGrp="1"/>
          </p:cNvSpPr>
          <p:nvPr>
            <p:ph type="title" hasCustomPrompt="1"/>
          </p:nvPr>
        </p:nvSpPr>
        <p:spPr/>
        <p:txBody>
          <a:bodyPr/>
          <a:lstStyle/>
          <a:p>
            <a:r>
              <a:rPr lang="en-AU" sz="2000" b="1" kern="1200" dirty="0" smtClean="0">
                <a:solidFill>
                  <a:srgbClr val="333366"/>
                </a:solidFill>
                <a:effectLst/>
                <a:latin typeface="+mj-lt"/>
              </a:rPr>
              <a:t>Click to edit Master title style</a:t>
            </a:r>
            <a:r>
              <a:rPr lang="en-AU" dirty="0" smtClean="0"/>
              <a:t> </a:t>
            </a:r>
            <a:endParaRPr lang="fr-FR" dirty="0"/>
          </a:p>
        </p:txBody>
      </p:sp>
      <p:sp>
        <p:nvSpPr>
          <p:cNvPr id="9" name="Picture Placeholder 3"/>
          <p:cNvSpPr>
            <a:spLocks noGrp="1"/>
          </p:cNvSpPr>
          <p:nvPr>
            <p:ph type="pic" sz="quarter" idx="10" hasCustomPrompt="1"/>
          </p:nvPr>
        </p:nvSpPr>
        <p:spPr bwMode="auto">
          <a:xfrm>
            <a:off x="7079796" y="842794"/>
            <a:ext cx="1735593" cy="122447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200" b="0">
                <a:solidFill>
                  <a:schemeClr val="bg1"/>
                </a:solidFill>
              </a:defRPr>
            </a:lvl1pPr>
          </a:lstStyle>
          <a:p>
            <a:r>
              <a:rPr lang="en-AU" dirty="0" smtClean="0"/>
              <a:t>Click icon to add image to placeholder</a:t>
            </a:r>
            <a:endParaRPr lang="en-AU" dirty="0"/>
          </a:p>
        </p:txBody>
      </p:sp>
      <p:sp>
        <p:nvSpPr>
          <p:cNvPr id="10" name="Picture Placeholder 3"/>
          <p:cNvSpPr>
            <a:spLocks noGrp="1"/>
          </p:cNvSpPr>
          <p:nvPr>
            <p:ph type="pic" sz="quarter" idx="12" hasCustomPrompt="1"/>
          </p:nvPr>
        </p:nvSpPr>
        <p:spPr bwMode="auto">
          <a:xfrm>
            <a:off x="7079796" y="2124658"/>
            <a:ext cx="1735593" cy="122447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200" b="0">
                <a:solidFill>
                  <a:schemeClr val="bg1"/>
                </a:solidFill>
              </a:defRPr>
            </a:lvl1pPr>
          </a:lstStyle>
          <a:p>
            <a:r>
              <a:rPr lang="en-AU" dirty="0" smtClean="0"/>
              <a:t>Click icon to add image to placeholder</a:t>
            </a:r>
            <a:endParaRPr lang="en-AU" dirty="0"/>
          </a:p>
        </p:txBody>
      </p:sp>
      <p:sp>
        <p:nvSpPr>
          <p:cNvPr id="11" name="Picture Placeholder 3"/>
          <p:cNvSpPr>
            <a:spLocks noGrp="1"/>
          </p:cNvSpPr>
          <p:nvPr>
            <p:ph type="pic" sz="quarter" idx="13" hasCustomPrompt="1"/>
          </p:nvPr>
        </p:nvSpPr>
        <p:spPr bwMode="auto">
          <a:xfrm>
            <a:off x="7079796" y="3406522"/>
            <a:ext cx="1735593" cy="1224476"/>
          </a:xfrm>
          <a:custGeom>
            <a:avLst/>
            <a:gdLst>
              <a:gd name="connsiteX0" fmla="*/ 0 w 2871788"/>
              <a:gd name="connsiteY0" fmla="*/ 0 h 3617912"/>
              <a:gd name="connsiteX1" fmla="*/ 2871788 w 2871788"/>
              <a:gd name="connsiteY1" fmla="*/ 0 h 3617912"/>
              <a:gd name="connsiteX2" fmla="*/ 2871788 w 2871788"/>
              <a:gd name="connsiteY2" fmla="*/ 3617912 h 3617912"/>
              <a:gd name="connsiteX3" fmla="*/ 0 w 2871788"/>
              <a:gd name="connsiteY3" fmla="*/ 3617912 h 3617912"/>
              <a:gd name="connsiteX4" fmla="*/ 0 w 2871788"/>
              <a:gd name="connsiteY4" fmla="*/ 0 h 3617912"/>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617912 h 3883583"/>
              <a:gd name="connsiteX4" fmla="*/ 0 w 2871788"/>
              <a:gd name="connsiteY4" fmla="*/ 0 h 3883583"/>
              <a:gd name="connsiteX0" fmla="*/ 0 w 2871788"/>
              <a:gd name="connsiteY0" fmla="*/ 0 h 3883583"/>
              <a:gd name="connsiteX1" fmla="*/ 2871788 w 2871788"/>
              <a:gd name="connsiteY1" fmla="*/ 0 h 3883583"/>
              <a:gd name="connsiteX2" fmla="*/ 2871788 w 2871788"/>
              <a:gd name="connsiteY2" fmla="*/ 3883583 h 3883583"/>
              <a:gd name="connsiteX3" fmla="*/ 0 w 2871788"/>
              <a:gd name="connsiteY3" fmla="*/ 3716766 h 3883583"/>
              <a:gd name="connsiteX4" fmla="*/ 0 w 2871788"/>
              <a:gd name="connsiteY4" fmla="*/ 0 h 3883583"/>
              <a:gd name="connsiteX0" fmla="*/ 0 w 2871788"/>
              <a:gd name="connsiteY0" fmla="*/ 0 h 3930717"/>
              <a:gd name="connsiteX1" fmla="*/ 2871788 w 2871788"/>
              <a:gd name="connsiteY1" fmla="*/ 0 h 3930717"/>
              <a:gd name="connsiteX2" fmla="*/ 2871788 w 2871788"/>
              <a:gd name="connsiteY2" fmla="*/ 3930717 h 3930717"/>
              <a:gd name="connsiteX3" fmla="*/ 0 w 2871788"/>
              <a:gd name="connsiteY3" fmla="*/ 3716766 h 3930717"/>
              <a:gd name="connsiteX4" fmla="*/ 0 w 2871788"/>
              <a:gd name="connsiteY4" fmla="*/ 0 h 3930717"/>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6724 w 2878512"/>
              <a:gd name="connsiteY0" fmla="*/ 0 h 3931919"/>
              <a:gd name="connsiteX1" fmla="*/ 2878512 w 2878512"/>
              <a:gd name="connsiteY1" fmla="*/ 0 h 3931919"/>
              <a:gd name="connsiteX2" fmla="*/ 2878512 w 2878512"/>
              <a:gd name="connsiteY2" fmla="*/ 3930717 h 3931919"/>
              <a:gd name="connsiteX3" fmla="*/ 0 w 2878512"/>
              <a:gd name="connsiteY3" fmla="*/ 3931919 h 3931919"/>
              <a:gd name="connsiteX4" fmla="*/ 6724 w 2878512"/>
              <a:gd name="connsiteY4" fmla="*/ 0 h 3931919"/>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2246 w 3104034"/>
              <a:gd name="connsiteY0" fmla="*/ 0 h 3938217"/>
              <a:gd name="connsiteX1" fmla="*/ 3104034 w 3104034"/>
              <a:gd name="connsiteY1" fmla="*/ 0 h 3938217"/>
              <a:gd name="connsiteX2" fmla="*/ 3104034 w 3104034"/>
              <a:gd name="connsiteY2" fmla="*/ 3930717 h 3938217"/>
              <a:gd name="connsiteX3" fmla="*/ 0 w 3104034"/>
              <a:gd name="connsiteY3" fmla="*/ 3938217 h 3938217"/>
              <a:gd name="connsiteX4" fmla="*/ 232246 w 3104034"/>
              <a:gd name="connsiteY4" fmla="*/ 0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239295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239295 w 3104034"/>
              <a:gd name="connsiteY4" fmla="*/ 97081 h 3938217"/>
              <a:gd name="connsiteX0" fmla="*/ 394341 w 3104034"/>
              <a:gd name="connsiteY0" fmla="*/ 97081 h 3938217"/>
              <a:gd name="connsiteX1" fmla="*/ 3104034 w 3104034"/>
              <a:gd name="connsiteY1" fmla="*/ 0 h 3938217"/>
              <a:gd name="connsiteX2" fmla="*/ 3104034 w 3104034"/>
              <a:gd name="connsiteY2" fmla="*/ 3930717 h 3938217"/>
              <a:gd name="connsiteX3" fmla="*/ 0 w 3104034"/>
              <a:gd name="connsiteY3" fmla="*/ 3938217 h 3938217"/>
              <a:gd name="connsiteX4" fmla="*/ 394341 w 3104034"/>
              <a:gd name="connsiteY4" fmla="*/ 97081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103553 h 3938217"/>
              <a:gd name="connsiteX1" fmla="*/ 3104034 w 3104034"/>
              <a:gd name="connsiteY1" fmla="*/ 0 h 3938217"/>
              <a:gd name="connsiteX2" fmla="*/ 3104034 w 3104034"/>
              <a:gd name="connsiteY2" fmla="*/ 3930717 h 3938217"/>
              <a:gd name="connsiteX3" fmla="*/ 0 w 3104034"/>
              <a:gd name="connsiteY3" fmla="*/ 3938217 h 3938217"/>
              <a:gd name="connsiteX4" fmla="*/ 443673 w 3104034"/>
              <a:gd name="connsiteY4" fmla="*/ 103553 h 3938217"/>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43673 w 3104034"/>
              <a:gd name="connsiteY0" fmla="*/ 0 h 3834664"/>
              <a:gd name="connsiteX1" fmla="*/ 3104034 w 3104034"/>
              <a:gd name="connsiteY1" fmla="*/ 0 h 3834664"/>
              <a:gd name="connsiteX2" fmla="*/ 3104034 w 3104034"/>
              <a:gd name="connsiteY2" fmla="*/ 3827164 h 3834664"/>
              <a:gd name="connsiteX3" fmla="*/ 0 w 3104034"/>
              <a:gd name="connsiteY3" fmla="*/ 3834664 h 3834664"/>
              <a:gd name="connsiteX4" fmla="*/ 443673 w 3104034"/>
              <a:gd name="connsiteY4" fmla="*/ 0 h 3834664"/>
              <a:gd name="connsiteX0" fmla="*/ 464021 w 3124382"/>
              <a:gd name="connsiteY0" fmla="*/ 0 h 4009409"/>
              <a:gd name="connsiteX1" fmla="*/ 3124382 w 3124382"/>
              <a:gd name="connsiteY1" fmla="*/ 0 h 4009409"/>
              <a:gd name="connsiteX2" fmla="*/ 3124382 w 3124382"/>
              <a:gd name="connsiteY2" fmla="*/ 3827164 h 4009409"/>
              <a:gd name="connsiteX3" fmla="*/ 0 w 3124382"/>
              <a:gd name="connsiteY3" fmla="*/ 4009409 h 4009409"/>
              <a:gd name="connsiteX4" fmla="*/ 464021 w 3124382"/>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464021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464021 w 3131164"/>
              <a:gd name="connsiteY4" fmla="*/ 0 h 4009409"/>
              <a:gd name="connsiteX0" fmla="*/ 29946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29946 w 3131164"/>
              <a:gd name="connsiteY4" fmla="*/ 0 h 4009409"/>
              <a:gd name="connsiteX0" fmla="*/ 9599 w 3131164"/>
              <a:gd name="connsiteY0" fmla="*/ 0 h 4009409"/>
              <a:gd name="connsiteX1" fmla="*/ 3124382 w 3131164"/>
              <a:gd name="connsiteY1" fmla="*/ 0 h 4009409"/>
              <a:gd name="connsiteX2" fmla="*/ 3131164 w 3131164"/>
              <a:gd name="connsiteY2" fmla="*/ 4008382 h 4009409"/>
              <a:gd name="connsiteX3" fmla="*/ 0 w 3131164"/>
              <a:gd name="connsiteY3" fmla="*/ 4009409 h 4009409"/>
              <a:gd name="connsiteX4" fmla="*/ 9599 w 3131164"/>
              <a:gd name="connsiteY4" fmla="*/ 0 h 4009409"/>
              <a:gd name="connsiteX0" fmla="*/ 399 w 3142312"/>
              <a:gd name="connsiteY0" fmla="*/ 0 h 4009409"/>
              <a:gd name="connsiteX1" fmla="*/ 3135530 w 3142312"/>
              <a:gd name="connsiteY1" fmla="*/ 0 h 4009409"/>
              <a:gd name="connsiteX2" fmla="*/ 3142312 w 3142312"/>
              <a:gd name="connsiteY2" fmla="*/ 4008382 h 4009409"/>
              <a:gd name="connsiteX3" fmla="*/ 11148 w 3142312"/>
              <a:gd name="connsiteY3" fmla="*/ 4009409 h 4009409"/>
              <a:gd name="connsiteX4" fmla="*/ 399 w 3142312"/>
              <a:gd name="connsiteY4" fmla="*/ 0 h 4009409"/>
              <a:gd name="connsiteX0" fmla="*/ 622 w 3135753"/>
              <a:gd name="connsiteY0" fmla="*/ 0 h 4009409"/>
              <a:gd name="connsiteX1" fmla="*/ 3128971 w 3135753"/>
              <a:gd name="connsiteY1" fmla="*/ 0 h 4009409"/>
              <a:gd name="connsiteX2" fmla="*/ 3135753 w 3135753"/>
              <a:gd name="connsiteY2" fmla="*/ 4008382 h 4009409"/>
              <a:gd name="connsiteX3" fmla="*/ 4589 w 3135753"/>
              <a:gd name="connsiteY3" fmla="*/ 4009409 h 4009409"/>
              <a:gd name="connsiteX4" fmla="*/ 622 w 3135753"/>
              <a:gd name="connsiteY4" fmla="*/ 0 h 4009409"/>
              <a:gd name="connsiteX0" fmla="*/ 0 w 3135131"/>
              <a:gd name="connsiteY0" fmla="*/ 0 h 4009409"/>
              <a:gd name="connsiteX1" fmla="*/ 3128349 w 3135131"/>
              <a:gd name="connsiteY1" fmla="*/ 0 h 4009409"/>
              <a:gd name="connsiteX2" fmla="*/ 3135131 w 3135131"/>
              <a:gd name="connsiteY2" fmla="*/ 4008382 h 4009409"/>
              <a:gd name="connsiteX3" fmla="*/ 3967 w 3135131"/>
              <a:gd name="connsiteY3" fmla="*/ 4009409 h 4009409"/>
              <a:gd name="connsiteX4" fmla="*/ 0 w 3135131"/>
              <a:gd name="connsiteY4" fmla="*/ 0 h 400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131" h="4009409">
                <a:moveTo>
                  <a:pt x="0" y="0"/>
                </a:moveTo>
                <a:lnTo>
                  <a:pt x="3128349" y="0"/>
                </a:lnTo>
                <a:cubicBezTo>
                  <a:pt x="3130610" y="1336127"/>
                  <a:pt x="3131740" y="2004191"/>
                  <a:pt x="3135131" y="4008382"/>
                </a:cubicBezTo>
                <a:lnTo>
                  <a:pt x="3967" y="4009409"/>
                </a:lnTo>
                <a:cubicBezTo>
                  <a:pt x="7167" y="2672939"/>
                  <a:pt x="1983" y="2004704"/>
                  <a:pt x="0" y="0"/>
                </a:cubicBezTo>
                <a:close/>
              </a:path>
            </a:pathLst>
          </a:cu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0" indent="0" algn="ctr">
              <a:buFontTx/>
              <a:buNone/>
              <a:defRPr sz="1200" b="0">
                <a:solidFill>
                  <a:schemeClr val="bg1"/>
                </a:solidFill>
              </a:defRPr>
            </a:lvl1pPr>
          </a:lstStyle>
          <a:p>
            <a:r>
              <a:rPr lang="en-AU" dirty="0" smtClean="0"/>
              <a:t>Click icon to add image to placeholder</a:t>
            </a:r>
            <a:endParaRPr lang="en-AU" dirty="0"/>
          </a:p>
        </p:txBody>
      </p:sp>
      <p:sp>
        <p:nvSpPr>
          <p:cNvPr id="12" name="Espace réservé du texte 2"/>
          <p:cNvSpPr>
            <a:spLocks noGrp="1"/>
          </p:cNvSpPr>
          <p:nvPr>
            <p:ph idx="1" hasCustomPrompt="1"/>
          </p:nvPr>
        </p:nvSpPr>
        <p:spPr>
          <a:xfrm>
            <a:off x="179515" y="696542"/>
            <a:ext cx="5322434" cy="3934455"/>
          </a:xfrm>
          <a:prstGeom prst="rect">
            <a:avLst/>
          </a:prstGeom>
        </p:spPr>
        <p:txBody>
          <a:bodyPr vert="horz" lIns="91440" tIns="45720" rIns="91440" bIns="45720" rtlCol="0">
            <a:noAutofit/>
          </a:body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p:txBody>
      </p:sp>
      <p:sp>
        <p:nvSpPr>
          <p:cNvPr id="22" name="Espace réservé du texte 6"/>
          <p:cNvSpPr>
            <a:spLocks noGrp="1"/>
          </p:cNvSpPr>
          <p:nvPr>
            <p:ph type="body" sz="quarter" idx="11" hasCustomPrompt="1"/>
          </p:nvPr>
        </p:nvSpPr>
        <p:spPr>
          <a:xfrm>
            <a:off x="5509838" y="1964218"/>
            <a:ext cx="1502469" cy="2666779"/>
          </a:xfrm>
        </p:spPr>
        <p:txBody>
          <a:bodyPr anchor="b" anchorCtr="0"/>
          <a:lstStyle>
            <a:lvl1pPr marL="0" indent="0" algn="r">
              <a:spcBef>
                <a:spcPts val="0"/>
              </a:spcBef>
              <a:buFontTx/>
              <a:buNone/>
              <a:defRPr sz="1200" b="0">
                <a:solidFill>
                  <a:srgbClr val="FFFFFF"/>
                </a:solidFill>
              </a:defRPr>
            </a:lvl1pPr>
          </a:lstStyle>
          <a:p>
            <a:pPr lvl="0"/>
            <a:r>
              <a:rPr lang="en-AU" noProof="0" dirty="0" smtClean="0"/>
              <a:t>Click to edit Master text styles</a:t>
            </a:r>
          </a:p>
        </p:txBody>
      </p:sp>
      <p:grpSp>
        <p:nvGrpSpPr>
          <p:cNvPr id="23" name="Group 25"/>
          <p:cNvGrpSpPr/>
          <p:nvPr userDrawn="1"/>
        </p:nvGrpSpPr>
        <p:grpSpPr>
          <a:xfrm>
            <a:off x="7263121" y="4812382"/>
            <a:ext cx="1632238" cy="197318"/>
            <a:chOff x="2619375" y="-595312"/>
            <a:chExt cx="1785938" cy="215899"/>
          </a:xfrm>
        </p:grpSpPr>
        <p:sp>
          <p:nvSpPr>
            <p:cNvPr id="24"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7"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8"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9"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30"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305599590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
        <p:nvSpPr>
          <p:cNvPr id="3" name="Espace réservé du contenu 2"/>
          <p:cNvSpPr>
            <a:spLocks noGrp="1"/>
          </p:cNvSpPr>
          <p:nvPr>
            <p:ph sz="half" idx="1" hasCustomPrompt="1"/>
          </p:nvPr>
        </p:nvSpPr>
        <p:spPr>
          <a:xfrm>
            <a:off x="457200" y="720927"/>
            <a:ext cx="4038600" cy="3917467"/>
          </a:xfrm>
        </p:spPr>
        <p:txBody>
          <a:bodyPr/>
          <a:lstStyle>
            <a:lvl1pPr>
              <a:defRPr sz="1600"/>
            </a:lvl1pPr>
            <a:lvl2pPr>
              <a:defRPr sz="14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sp>
        <p:nvSpPr>
          <p:cNvPr id="4" name="Espace réservé du contenu 3"/>
          <p:cNvSpPr>
            <a:spLocks noGrp="1"/>
          </p:cNvSpPr>
          <p:nvPr>
            <p:ph sz="half" idx="2" hasCustomPrompt="1"/>
          </p:nvPr>
        </p:nvSpPr>
        <p:spPr>
          <a:xfrm>
            <a:off x="4648200" y="720927"/>
            <a:ext cx="4038600" cy="3917467"/>
          </a:xfrm>
        </p:spPr>
        <p:txBody>
          <a:bodyPr/>
          <a:lstStyle>
            <a:lvl1pPr>
              <a:defRPr sz="1600"/>
            </a:lvl1pPr>
            <a:lvl2pPr>
              <a:defRPr sz="14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AU" noProof="0" dirty="0" smtClean="0"/>
              <a:t>Click to edit Master text styles</a:t>
            </a:r>
          </a:p>
          <a:p>
            <a:pPr lvl="1"/>
            <a:r>
              <a:rPr lang="en-AU" noProof="0" dirty="0" smtClean="0"/>
              <a:t>Second level</a:t>
            </a:r>
          </a:p>
          <a:p>
            <a:pPr lvl="2"/>
            <a:r>
              <a:rPr lang="en-AU" noProof="0" dirty="0" smtClean="0"/>
              <a:t>Third level</a:t>
            </a:r>
          </a:p>
        </p:txBody>
      </p:sp>
    </p:spTree>
    <p:extLst>
      <p:ext uri="{BB962C8B-B14F-4D97-AF65-F5344CB8AC3E}">
        <p14:creationId xmlns:p14="http://schemas.microsoft.com/office/powerpoint/2010/main" val="3761281235"/>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AU" noProof="0" dirty="0" smtClean="0"/>
              <a:t>Click to edit Master title </a:t>
            </a:r>
            <a:r>
              <a:rPr lang="en-AU" dirty="0" smtClean="0"/>
              <a:t>style</a:t>
            </a:r>
            <a:endParaRPr lang="fr-FR" dirty="0"/>
          </a:p>
        </p:txBody>
      </p:sp>
    </p:spTree>
    <p:extLst>
      <p:ext uri="{BB962C8B-B14F-4D97-AF65-F5344CB8AC3E}">
        <p14:creationId xmlns:p14="http://schemas.microsoft.com/office/powerpoint/2010/main" val="187730384"/>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2- Slide 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02049" y="1007215"/>
            <a:ext cx="4918023" cy="3190787"/>
          </a:xfrm>
        </p:spPr>
        <p:txBody>
          <a:bodyPr/>
          <a:lstStyle>
            <a:lvl1pPr algn="l">
              <a:defRPr sz="2600">
                <a:solidFill>
                  <a:srgbClr val="5A408E"/>
                </a:solidFill>
              </a:defRPr>
            </a:lvl1pPr>
          </a:lstStyle>
          <a:p>
            <a:r>
              <a:rPr lang="en-AU" noProof="0" dirty="0" smtClean="0"/>
              <a:t>Click to edit Master </a:t>
            </a:r>
            <a:br>
              <a:rPr lang="en-AU" noProof="0" dirty="0" smtClean="0"/>
            </a:br>
            <a:r>
              <a:rPr lang="en-AU" noProof="0" dirty="0" smtClean="0"/>
              <a:t>title style</a:t>
            </a:r>
            <a:endParaRPr lang="fr-FR" dirty="0"/>
          </a:p>
        </p:txBody>
      </p:sp>
      <p:sp>
        <p:nvSpPr>
          <p:cNvPr id="24" name="Freeform 47"/>
          <p:cNvSpPr>
            <a:spLocks/>
          </p:cNvSpPr>
          <p:nvPr userDrawn="1"/>
        </p:nvSpPr>
        <p:spPr bwMode="auto">
          <a:xfrm>
            <a:off x="5210047" y="-519"/>
            <a:ext cx="3946694" cy="5178844"/>
          </a:xfrm>
          <a:custGeom>
            <a:avLst/>
            <a:gdLst>
              <a:gd name="T0" fmla="*/ 0 w 1237"/>
              <a:gd name="T1" fmla="*/ 1390 h 1746"/>
              <a:gd name="T2" fmla="*/ 33 w 1237"/>
              <a:gd name="T3" fmla="*/ 1746 h 1746"/>
              <a:gd name="T4" fmla="*/ 1237 w 1237"/>
              <a:gd name="T5" fmla="*/ 1746 h 1746"/>
              <a:gd name="T6" fmla="*/ 1237 w 1237"/>
              <a:gd name="T7" fmla="*/ 0 h 1746"/>
              <a:gd name="T8" fmla="*/ 584 w 1237"/>
              <a:gd name="T9" fmla="*/ 0 h 1746"/>
              <a:gd name="T10" fmla="*/ 0 w 1237"/>
              <a:gd name="T11" fmla="*/ 1390 h 1746"/>
              <a:gd name="connsiteX0" fmla="*/ 34 w 10770"/>
              <a:gd name="connsiteY0" fmla="*/ 7961 h 10400"/>
              <a:gd name="connsiteX1" fmla="*/ 100 w 10770"/>
              <a:gd name="connsiteY1" fmla="*/ 8577 h 10400"/>
              <a:gd name="connsiteX2" fmla="*/ 10034 w 10770"/>
              <a:gd name="connsiteY2" fmla="*/ 10000 h 10400"/>
              <a:gd name="connsiteX3" fmla="*/ 10034 w 10770"/>
              <a:gd name="connsiteY3" fmla="*/ 0 h 10400"/>
              <a:gd name="connsiteX4" fmla="*/ 4755 w 10770"/>
              <a:gd name="connsiteY4" fmla="*/ 0 h 10400"/>
              <a:gd name="connsiteX5" fmla="*/ 34 w 10770"/>
              <a:gd name="connsiteY5" fmla="*/ 7961 h 10400"/>
              <a:gd name="connsiteX0" fmla="*/ 34 w 10277"/>
              <a:gd name="connsiteY0" fmla="*/ 7961 h 9176"/>
              <a:gd name="connsiteX1" fmla="*/ 100 w 10277"/>
              <a:gd name="connsiteY1" fmla="*/ 8577 h 9176"/>
              <a:gd name="connsiteX2" fmla="*/ 9276 w 10277"/>
              <a:gd name="connsiteY2" fmla="*/ 8529 h 9176"/>
              <a:gd name="connsiteX3" fmla="*/ 10034 w 10277"/>
              <a:gd name="connsiteY3" fmla="*/ 0 h 9176"/>
              <a:gd name="connsiteX4" fmla="*/ 4755 w 10277"/>
              <a:gd name="connsiteY4" fmla="*/ 0 h 9176"/>
              <a:gd name="connsiteX5" fmla="*/ 34 w 10277"/>
              <a:gd name="connsiteY5" fmla="*/ 7961 h 9176"/>
              <a:gd name="connsiteX0" fmla="*/ 33 w 9764"/>
              <a:gd name="connsiteY0" fmla="*/ 8676 h 10304"/>
              <a:gd name="connsiteX1" fmla="*/ 97 w 9764"/>
              <a:gd name="connsiteY1" fmla="*/ 9347 h 10304"/>
              <a:gd name="connsiteX2" fmla="*/ 9026 w 9764"/>
              <a:gd name="connsiteY2" fmla="*/ 9295 h 10304"/>
              <a:gd name="connsiteX3" fmla="*/ 9764 w 9764"/>
              <a:gd name="connsiteY3" fmla="*/ 0 h 10304"/>
              <a:gd name="connsiteX4" fmla="*/ 4627 w 9764"/>
              <a:gd name="connsiteY4" fmla="*/ 0 h 10304"/>
              <a:gd name="connsiteX5" fmla="*/ 33 w 9764"/>
              <a:gd name="connsiteY5" fmla="*/ 8676 h 10304"/>
              <a:gd name="connsiteX0" fmla="*/ 34 w 10016"/>
              <a:gd name="connsiteY0" fmla="*/ 8420 h 9071"/>
              <a:gd name="connsiteX1" fmla="*/ 99 w 10016"/>
              <a:gd name="connsiteY1" fmla="*/ 9071 h 9071"/>
              <a:gd name="connsiteX2" fmla="*/ 9244 w 10016"/>
              <a:gd name="connsiteY2" fmla="*/ 9021 h 9071"/>
              <a:gd name="connsiteX3" fmla="*/ 10000 w 10016"/>
              <a:gd name="connsiteY3" fmla="*/ 0 h 9071"/>
              <a:gd name="connsiteX4" fmla="*/ 4739 w 10016"/>
              <a:gd name="connsiteY4" fmla="*/ 0 h 9071"/>
              <a:gd name="connsiteX5" fmla="*/ 34 w 10016"/>
              <a:gd name="connsiteY5" fmla="*/ 8420 h 9071"/>
              <a:gd name="connsiteX0" fmla="*/ 34 w 9984"/>
              <a:gd name="connsiteY0" fmla="*/ 9282 h 10000"/>
              <a:gd name="connsiteX1" fmla="*/ 99 w 9984"/>
              <a:gd name="connsiteY1" fmla="*/ 10000 h 10000"/>
              <a:gd name="connsiteX2" fmla="*/ 9229 w 9984"/>
              <a:gd name="connsiteY2" fmla="*/ 9945 h 10000"/>
              <a:gd name="connsiteX3" fmla="*/ 9984 w 9984"/>
              <a:gd name="connsiteY3" fmla="*/ 0 h 10000"/>
              <a:gd name="connsiteX4" fmla="*/ 4731 w 9984"/>
              <a:gd name="connsiteY4" fmla="*/ 0 h 10000"/>
              <a:gd name="connsiteX5" fmla="*/ 34 w 9984"/>
              <a:gd name="connsiteY5" fmla="*/ 9282 h 10000"/>
              <a:gd name="connsiteX0" fmla="*/ 34 w 10052"/>
              <a:gd name="connsiteY0" fmla="*/ 9282 h 10443"/>
              <a:gd name="connsiteX1" fmla="*/ 99 w 10052"/>
              <a:gd name="connsiteY1" fmla="*/ 10000 h 10443"/>
              <a:gd name="connsiteX2" fmla="*/ 9822 w 10052"/>
              <a:gd name="connsiteY2" fmla="*/ 10443 h 10443"/>
              <a:gd name="connsiteX3" fmla="*/ 10000 w 10052"/>
              <a:gd name="connsiteY3" fmla="*/ 0 h 10443"/>
              <a:gd name="connsiteX4" fmla="*/ 4739 w 10052"/>
              <a:gd name="connsiteY4" fmla="*/ 0 h 10443"/>
              <a:gd name="connsiteX5" fmla="*/ 34 w 10052"/>
              <a:gd name="connsiteY5" fmla="*/ 9282 h 10443"/>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9355"/>
              <a:gd name="connsiteY0" fmla="*/ 9282 h 10037"/>
              <a:gd name="connsiteX1" fmla="*/ 99 w 9355"/>
              <a:gd name="connsiteY1" fmla="*/ 10000 h 10037"/>
              <a:gd name="connsiteX2" fmla="*/ 9244 w 9355"/>
              <a:gd name="connsiteY2" fmla="*/ 10037 h 10037"/>
              <a:gd name="connsiteX3" fmla="*/ 9266 w 9355"/>
              <a:gd name="connsiteY3" fmla="*/ 37 h 10037"/>
              <a:gd name="connsiteX4" fmla="*/ 4739 w 9355"/>
              <a:gd name="connsiteY4" fmla="*/ 0 h 10037"/>
              <a:gd name="connsiteX5" fmla="*/ 34 w 9355"/>
              <a:gd name="connsiteY5" fmla="*/ 9282 h 10037"/>
              <a:gd name="connsiteX0" fmla="*/ 36 w 10063"/>
              <a:gd name="connsiteY0" fmla="*/ 9248 h 10000"/>
              <a:gd name="connsiteX1" fmla="*/ 106 w 10063"/>
              <a:gd name="connsiteY1" fmla="*/ 9963 h 10000"/>
              <a:gd name="connsiteX2" fmla="*/ 9881 w 10063"/>
              <a:gd name="connsiteY2" fmla="*/ 10000 h 10000"/>
              <a:gd name="connsiteX3" fmla="*/ 9905 w 10063"/>
              <a:gd name="connsiteY3" fmla="*/ 37 h 10000"/>
              <a:gd name="connsiteX4" fmla="*/ 5066 w 10063"/>
              <a:gd name="connsiteY4" fmla="*/ 0 h 10000"/>
              <a:gd name="connsiteX5" fmla="*/ 36 w 10063"/>
              <a:gd name="connsiteY5" fmla="*/ 9248 h 10000"/>
              <a:gd name="connsiteX0" fmla="*/ 36 w 11201"/>
              <a:gd name="connsiteY0" fmla="*/ 9248 h 10000"/>
              <a:gd name="connsiteX1" fmla="*/ 106 w 11201"/>
              <a:gd name="connsiteY1" fmla="*/ 9963 h 10000"/>
              <a:gd name="connsiteX2" fmla="*/ 9881 w 11201"/>
              <a:gd name="connsiteY2" fmla="*/ 10000 h 10000"/>
              <a:gd name="connsiteX3" fmla="*/ 9905 w 11201"/>
              <a:gd name="connsiteY3" fmla="*/ 37 h 10000"/>
              <a:gd name="connsiteX4" fmla="*/ 5066 w 11201"/>
              <a:gd name="connsiteY4" fmla="*/ 0 h 10000"/>
              <a:gd name="connsiteX5" fmla="*/ 36 w 11201"/>
              <a:gd name="connsiteY5" fmla="*/ 9248 h 10000"/>
              <a:gd name="connsiteX0" fmla="*/ 36 w 9905"/>
              <a:gd name="connsiteY0" fmla="*/ 9248 h 10000"/>
              <a:gd name="connsiteX1" fmla="*/ 106 w 9905"/>
              <a:gd name="connsiteY1" fmla="*/ 9963 h 10000"/>
              <a:gd name="connsiteX2" fmla="*/ 9881 w 9905"/>
              <a:gd name="connsiteY2" fmla="*/ 10000 h 10000"/>
              <a:gd name="connsiteX3" fmla="*/ 9905 w 9905"/>
              <a:gd name="connsiteY3" fmla="*/ 37 h 10000"/>
              <a:gd name="connsiteX4" fmla="*/ 5066 w 9905"/>
              <a:gd name="connsiteY4" fmla="*/ 0 h 10000"/>
              <a:gd name="connsiteX5" fmla="*/ 36 w 9905"/>
              <a:gd name="connsiteY5" fmla="*/ 9248 h 10000"/>
              <a:gd name="connsiteX0" fmla="*/ 37 w 10001"/>
              <a:gd name="connsiteY0" fmla="*/ 9248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9248 h 10000"/>
              <a:gd name="connsiteX0" fmla="*/ 37 w 10001"/>
              <a:gd name="connsiteY0" fmla="*/ 8311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8311 h 10000"/>
              <a:gd name="connsiteX0" fmla="*/ 0 w 9964"/>
              <a:gd name="connsiteY0" fmla="*/ 8311 h 10000"/>
              <a:gd name="connsiteX1" fmla="*/ 71 w 9964"/>
              <a:gd name="connsiteY1" fmla="*/ 9963 h 10000"/>
              <a:gd name="connsiteX2" fmla="*/ 9940 w 9964"/>
              <a:gd name="connsiteY2" fmla="*/ 10000 h 10000"/>
              <a:gd name="connsiteX3" fmla="*/ 9964 w 9964"/>
              <a:gd name="connsiteY3" fmla="*/ 37 h 10000"/>
              <a:gd name="connsiteX4" fmla="*/ 5079 w 9964"/>
              <a:gd name="connsiteY4" fmla="*/ 0 h 10000"/>
              <a:gd name="connsiteX5" fmla="*/ 0 w 9964"/>
              <a:gd name="connsiteY5" fmla="*/ 8311 h 10000"/>
              <a:gd name="connsiteX0" fmla="*/ 5129 w 10032"/>
              <a:gd name="connsiteY0" fmla="*/ 0 h 10000"/>
              <a:gd name="connsiteX1" fmla="*/ 103 w 10032"/>
              <a:gd name="connsiteY1" fmla="*/ 9963 h 10000"/>
              <a:gd name="connsiteX2" fmla="*/ 10008 w 10032"/>
              <a:gd name="connsiteY2" fmla="*/ 10000 h 10000"/>
              <a:gd name="connsiteX3" fmla="*/ 10032 w 10032"/>
              <a:gd name="connsiteY3" fmla="*/ 37 h 10000"/>
              <a:gd name="connsiteX4" fmla="*/ 5129 w 10032"/>
              <a:gd name="connsiteY4" fmla="*/ 0 h 10000"/>
              <a:gd name="connsiteX0" fmla="*/ 5162 w 10065"/>
              <a:gd name="connsiteY0" fmla="*/ 0 h 10000"/>
              <a:gd name="connsiteX1" fmla="*/ 136 w 10065"/>
              <a:gd name="connsiteY1" fmla="*/ 9963 h 10000"/>
              <a:gd name="connsiteX2" fmla="*/ 10041 w 10065"/>
              <a:gd name="connsiteY2" fmla="*/ 10000 h 10000"/>
              <a:gd name="connsiteX3" fmla="*/ 10065 w 10065"/>
              <a:gd name="connsiteY3" fmla="*/ 37 h 10000"/>
              <a:gd name="connsiteX4" fmla="*/ 5162 w 10065"/>
              <a:gd name="connsiteY4" fmla="*/ 0 h 10000"/>
              <a:gd name="connsiteX0" fmla="*/ 5174 w 10077"/>
              <a:gd name="connsiteY0" fmla="*/ 0 h 10000"/>
              <a:gd name="connsiteX1" fmla="*/ 148 w 10077"/>
              <a:gd name="connsiteY1" fmla="*/ 9963 h 10000"/>
              <a:gd name="connsiteX2" fmla="*/ 10053 w 10077"/>
              <a:gd name="connsiteY2" fmla="*/ 10000 h 10000"/>
              <a:gd name="connsiteX3" fmla="*/ 10077 w 10077"/>
              <a:gd name="connsiteY3" fmla="*/ 37 h 10000"/>
              <a:gd name="connsiteX4" fmla="*/ 5174 w 10077"/>
              <a:gd name="connsiteY4" fmla="*/ 0 h 10000"/>
              <a:gd name="connsiteX0" fmla="*/ 4965 w 9868"/>
              <a:gd name="connsiteY0" fmla="*/ 0 h 10000"/>
              <a:gd name="connsiteX1" fmla="*/ 156 w 9868"/>
              <a:gd name="connsiteY1" fmla="*/ 9963 h 10000"/>
              <a:gd name="connsiteX2" fmla="*/ 9844 w 9868"/>
              <a:gd name="connsiteY2" fmla="*/ 10000 h 10000"/>
              <a:gd name="connsiteX3" fmla="*/ 9868 w 9868"/>
              <a:gd name="connsiteY3" fmla="*/ 37 h 10000"/>
              <a:gd name="connsiteX4" fmla="*/ 4965 w 9868"/>
              <a:gd name="connsiteY4" fmla="*/ 0 h 10000"/>
              <a:gd name="connsiteX0" fmla="*/ 4977 w 9946"/>
              <a:gd name="connsiteY0" fmla="*/ 0 h 10000"/>
              <a:gd name="connsiteX1" fmla="*/ 104 w 9946"/>
              <a:gd name="connsiteY1" fmla="*/ 9963 h 10000"/>
              <a:gd name="connsiteX2" fmla="*/ 9922 w 9946"/>
              <a:gd name="connsiteY2" fmla="*/ 10000 h 10000"/>
              <a:gd name="connsiteX3" fmla="*/ 9946 w 9946"/>
              <a:gd name="connsiteY3" fmla="*/ 37 h 10000"/>
              <a:gd name="connsiteX4" fmla="*/ 4977 w 9946"/>
              <a:gd name="connsiteY4" fmla="*/ 0 h 10000"/>
              <a:gd name="connsiteX0" fmla="*/ 5026 w 10022"/>
              <a:gd name="connsiteY0" fmla="*/ 0 h 10000"/>
              <a:gd name="connsiteX1" fmla="*/ 127 w 10022"/>
              <a:gd name="connsiteY1" fmla="*/ 9963 h 10000"/>
              <a:gd name="connsiteX2" fmla="*/ 9998 w 10022"/>
              <a:gd name="connsiteY2" fmla="*/ 10000 h 10000"/>
              <a:gd name="connsiteX3" fmla="*/ 10022 w 10022"/>
              <a:gd name="connsiteY3" fmla="*/ 37 h 10000"/>
              <a:gd name="connsiteX4" fmla="*/ 5026 w 10022"/>
              <a:gd name="connsiteY4" fmla="*/ 0 h 10000"/>
              <a:gd name="connsiteX0" fmla="*/ 5168 w 10164"/>
              <a:gd name="connsiteY0" fmla="*/ 0 h 10000"/>
              <a:gd name="connsiteX1" fmla="*/ 122 w 10164"/>
              <a:gd name="connsiteY1" fmla="*/ 9963 h 10000"/>
              <a:gd name="connsiteX2" fmla="*/ 10140 w 10164"/>
              <a:gd name="connsiteY2" fmla="*/ 10000 h 10000"/>
              <a:gd name="connsiteX3" fmla="*/ 10164 w 10164"/>
              <a:gd name="connsiteY3" fmla="*/ 37 h 10000"/>
              <a:gd name="connsiteX4" fmla="*/ 5168 w 10164"/>
              <a:gd name="connsiteY4" fmla="*/ 0 h 10000"/>
              <a:gd name="connsiteX0" fmla="*/ 5168 w 10164"/>
              <a:gd name="connsiteY0" fmla="*/ 0 h 9987"/>
              <a:gd name="connsiteX1" fmla="*/ 122 w 10164"/>
              <a:gd name="connsiteY1" fmla="*/ 9963 h 9987"/>
              <a:gd name="connsiteX2" fmla="*/ 10140 w 10164"/>
              <a:gd name="connsiteY2" fmla="*/ 9987 h 9987"/>
              <a:gd name="connsiteX3" fmla="*/ 10164 w 10164"/>
              <a:gd name="connsiteY3" fmla="*/ 37 h 9987"/>
              <a:gd name="connsiteX4" fmla="*/ 5168 w 10164"/>
              <a:gd name="connsiteY4" fmla="*/ 0 h 9987"/>
              <a:gd name="connsiteX0" fmla="*/ 5085 w 10000"/>
              <a:gd name="connsiteY0" fmla="*/ 1 h 10001"/>
              <a:gd name="connsiteX1" fmla="*/ 120 w 10000"/>
              <a:gd name="connsiteY1" fmla="*/ 9977 h 10001"/>
              <a:gd name="connsiteX2" fmla="*/ 9976 w 10000"/>
              <a:gd name="connsiteY2" fmla="*/ 10001 h 10001"/>
              <a:gd name="connsiteX3" fmla="*/ 10000 w 10000"/>
              <a:gd name="connsiteY3" fmla="*/ 0 h 10001"/>
              <a:gd name="connsiteX4" fmla="*/ 5085 w 10000"/>
              <a:gd name="connsiteY4" fmla="*/ 1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1">
                <a:moveTo>
                  <a:pt x="5085" y="1"/>
                </a:moveTo>
                <a:cubicBezTo>
                  <a:pt x="2196" y="2118"/>
                  <a:pt x="-623" y="5218"/>
                  <a:pt x="120" y="9977"/>
                </a:cubicBezTo>
                <a:lnTo>
                  <a:pt x="9976" y="10001"/>
                </a:lnTo>
                <a:cubicBezTo>
                  <a:pt x="9988" y="5013"/>
                  <a:pt x="9992" y="3325"/>
                  <a:pt x="10000" y="0"/>
                </a:cubicBezTo>
                <a:lnTo>
                  <a:pt x="5085" y="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AU">
              <a:solidFill>
                <a:srgbClr val="333366"/>
              </a:solidFill>
              <a:latin typeface="Century Gothic"/>
            </a:endParaRPr>
          </a:p>
        </p:txBody>
      </p:sp>
      <p:sp>
        <p:nvSpPr>
          <p:cNvPr id="31" name="Rectangle 1030"/>
          <p:cNvSpPr>
            <a:spLocks noChangeArrowheads="1"/>
          </p:cNvSpPr>
          <p:nvPr userDrawn="1"/>
        </p:nvSpPr>
        <p:spPr bwMode="auto">
          <a:xfrm>
            <a:off x="219119" y="4819429"/>
            <a:ext cx="4403725" cy="136525"/>
          </a:xfrm>
          <a:prstGeom prst="rect">
            <a:avLst/>
          </a:prstGeom>
          <a:noFill/>
          <a:ln>
            <a:noFill/>
          </a:ln>
          <a:effectLst/>
          <a:extLst/>
        </p:spPr>
        <p:txBody>
          <a:bodyPr tIns="0" bIns="0">
            <a:noAutofit/>
          </a:bodyPr>
          <a:lstStyle/>
          <a:p>
            <a:r>
              <a:rPr lang="en-AU" sz="900" dirty="0" smtClean="0">
                <a:solidFill>
                  <a:srgbClr val="333366"/>
                </a:solidFill>
                <a:latin typeface="Century Gothic" pitchFamily="34" charset="0"/>
              </a:rPr>
              <a:t>www.thalesgroup.com</a:t>
            </a:r>
            <a:endParaRPr lang="en-AU" sz="900" dirty="0">
              <a:solidFill>
                <a:srgbClr val="333366"/>
              </a:solidFill>
              <a:latin typeface="Century Gothic" pitchFamily="34" charset="0"/>
            </a:endParaRPr>
          </a:p>
        </p:txBody>
      </p:sp>
      <p:sp>
        <p:nvSpPr>
          <p:cNvPr id="32" name="Sous-titre 2"/>
          <p:cNvSpPr>
            <a:spLocks noGrp="1"/>
          </p:cNvSpPr>
          <p:nvPr>
            <p:ph type="subTitle" idx="1" hasCustomPrompt="1"/>
          </p:nvPr>
        </p:nvSpPr>
        <p:spPr>
          <a:xfrm>
            <a:off x="302049" y="3134826"/>
            <a:ext cx="4918023" cy="307777"/>
          </a:xfrm>
        </p:spPr>
        <p:txBody>
          <a:bodyPr anchor="t" anchorCtr="0">
            <a:spAutoFit/>
          </a:bodyPr>
          <a:lstStyle>
            <a:lvl1pPr marL="0" indent="0" algn="l">
              <a:lnSpc>
                <a:spcPct val="100000"/>
              </a:lnSpc>
              <a:spcBef>
                <a:spcPts val="0"/>
              </a:spcBef>
              <a:spcAft>
                <a:spcPts val="0"/>
              </a:spcAft>
              <a:buNone/>
              <a:defRPr sz="1400" b="1" cap="all">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edit master Text styles</a:t>
            </a:r>
          </a:p>
        </p:txBody>
      </p:sp>
      <p:pic>
        <p:nvPicPr>
          <p:cNvPr id="13" name="Image 12" descr="logo_thales.png"/>
          <p:cNvPicPr>
            <a:picLocks noChangeAspect="1"/>
          </p:cNvPicPr>
          <p:nvPr userDrawn="1"/>
        </p:nvPicPr>
        <p:blipFill rotWithShape="1">
          <a:blip r:embed="rId2" cstate="screen">
            <a:extLst>
              <a:ext uri="{28A0092B-C50C-407E-A947-70E740481C1C}">
                <a14:useLocalDpi xmlns:a14="http://schemas.microsoft.com/office/drawing/2010/main"/>
              </a:ext>
            </a:extLst>
          </a:blip>
          <a:srcRect l="9051" t="36000" r="9051" b="36000"/>
          <a:stretch/>
        </p:blipFill>
        <p:spPr>
          <a:xfrm>
            <a:off x="235940" y="165679"/>
            <a:ext cx="2337181" cy="449458"/>
          </a:xfrm>
          <a:prstGeom prst="rect">
            <a:avLst/>
          </a:prstGeom>
        </p:spPr>
      </p:pic>
      <p:sp>
        <p:nvSpPr>
          <p:cNvPr id="14" name="Demi-cadre 13"/>
          <p:cNvSpPr/>
          <p:nvPr userDrawn="1"/>
        </p:nvSpPr>
        <p:spPr bwMode="auto">
          <a:xfrm>
            <a:off x="302049" y="1448486"/>
            <a:ext cx="386164" cy="393963"/>
          </a:xfrm>
          <a:prstGeom prst="halfFrame">
            <a:avLst>
              <a:gd name="adj1" fmla="val 12269"/>
              <a:gd name="adj2" fmla="val 13535"/>
            </a:avLst>
          </a:prstGeom>
          <a:solidFill>
            <a:schemeClr val="bg2"/>
          </a:solidFill>
          <a:ln>
            <a:noFill/>
          </a:ln>
        </p:spPr>
        <p:txBody>
          <a:bodyPr vert="horz" wrap="square" lIns="91440" tIns="45720" rIns="91440" bIns="45720" numCol="1" rtlCol="0" anchor="t" anchorCtr="0" compatLnSpc="1">
            <a:prstTxWarp prst="textNoShape">
              <a:avLst/>
            </a:prstTxWarp>
          </a:bodyPr>
          <a:lstStyle/>
          <a:p>
            <a:pPr algn="ctr"/>
            <a:endParaRPr lang="fr-FR"/>
          </a:p>
        </p:txBody>
      </p:sp>
      <p:sp>
        <p:nvSpPr>
          <p:cNvPr id="10" name="ZoneTexte 11"/>
          <p:cNvSpPr txBox="1">
            <a:spLocks noChangeArrowheads="1"/>
          </p:cNvSpPr>
          <p:nvPr userDrawn="1"/>
        </p:nvSpPr>
        <p:spPr bwMode="auto">
          <a:xfrm>
            <a:off x="3707904" y="4605201"/>
            <a:ext cx="1728192" cy="462755"/>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OPEN</a:t>
            </a:r>
          </a:p>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a:p>
            <a:pPr algn="ctr" eaLnBrk="1" fontAlgn="auto" hangingPunct="1">
              <a:spcBef>
                <a:spcPts val="0"/>
              </a:spcBef>
              <a:spcAft>
                <a:spcPts val="0"/>
              </a:spcAft>
              <a:defRPr/>
            </a:pPr>
            <a:r>
              <a:rPr lang="en-US" sz="600" b="0" baseline="0" dirty="0" smtClean="0">
                <a:solidFill>
                  <a:srgbClr val="FF0000"/>
                </a:solidFill>
                <a:latin typeface="Arial" charset="0"/>
              </a:rPr>
              <a:t>THALES GROUP CONFIDENTIAL</a:t>
            </a:r>
          </a:p>
          <a:p>
            <a:pPr algn="ctr" eaLnBrk="1" fontAlgn="auto" hangingPunct="1">
              <a:spcBef>
                <a:spcPts val="0"/>
              </a:spcBef>
              <a:spcAft>
                <a:spcPts val="0"/>
              </a:spcAft>
              <a:defRPr/>
            </a:pPr>
            <a:r>
              <a:rPr lang="en-US" sz="600" b="0" baseline="0" dirty="0" smtClean="0">
                <a:solidFill>
                  <a:srgbClr val="FF0000"/>
                </a:solidFill>
                <a:latin typeface="Arial" charset="0"/>
              </a:rPr>
              <a:t>THALES GROUP SECRET</a:t>
            </a:r>
            <a:endParaRPr lang="en-US" sz="600" b="0" dirty="0" smtClean="0">
              <a:solidFill>
                <a:srgbClr val="FF0000"/>
              </a:solidFill>
              <a:latin typeface="Arial" charset="0"/>
            </a:endParaRPr>
          </a:p>
        </p:txBody>
      </p:sp>
      <p:sp>
        <p:nvSpPr>
          <p:cNvPr id="12" name="Picture Placeholder 2"/>
          <p:cNvSpPr>
            <a:spLocks noGrp="1"/>
          </p:cNvSpPr>
          <p:nvPr>
            <p:ph type="pic" sz="quarter" idx="11" hasCustomPrompt="1"/>
          </p:nvPr>
        </p:nvSpPr>
        <p:spPr bwMode="auto">
          <a:xfrm>
            <a:off x="5501950" y="-9525"/>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txBody>
          <a:bodyPr lIns="432000" anchor="ctr" anchorCtr="0"/>
          <a:lstStyle>
            <a:lvl1pPr marL="0" indent="0" algn="ctr">
              <a:buFontTx/>
              <a:buNone/>
              <a:defRPr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Tree>
    <p:extLst>
      <p:ext uri="{BB962C8B-B14F-4D97-AF65-F5344CB8AC3E}">
        <p14:creationId xmlns:p14="http://schemas.microsoft.com/office/powerpoint/2010/main" val="850860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 Title and Content">
    <p:spTree>
      <p:nvGrpSpPr>
        <p:cNvPr id="1" name=""/>
        <p:cNvGrpSpPr/>
        <p:nvPr/>
      </p:nvGrpSpPr>
      <p:grpSpPr>
        <a:xfrm>
          <a:off x="0" y="0"/>
          <a:ext cx="0" cy="0"/>
          <a:chOff x="0" y="0"/>
          <a:chExt cx="0" cy="0"/>
        </a:xfrm>
      </p:grpSpPr>
      <p:sp>
        <p:nvSpPr>
          <p:cNvPr id="13"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14"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15" name="Rectangle 1"/>
          <p:cNvSpPr/>
          <p:nvPr userDrawn="1"/>
        </p:nvSpPr>
        <p:spPr bwMode="auto">
          <a:xfrm>
            <a:off x="5501949" y="-15875"/>
            <a:ext cx="3642050" cy="516572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050" h="5165725">
                <a:moveTo>
                  <a:pt x="1711650" y="0"/>
                </a:moveTo>
                <a:lnTo>
                  <a:pt x="3642050" y="15875"/>
                </a:lnTo>
                <a:lnTo>
                  <a:pt x="3642050" y="5159375"/>
                </a:lnTo>
                <a:lnTo>
                  <a:pt x="105100" y="5165725"/>
                </a:lnTo>
                <a:cubicBezTo>
                  <a:pt x="-374325" y="2705100"/>
                  <a:pt x="895675" y="796925"/>
                  <a:pt x="1711650" y="0"/>
                </a:cubicBezTo>
                <a:close/>
              </a:path>
            </a:pathLst>
          </a:custGeom>
          <a:solidFill>
            <a:srgbClr val="5DBFD4"/>
          </a:solidFill>
          <a:ln>
            <a:noFill/>
          </a:ln>
        </p:spPr>
        <p:txBody>
          <a:bodyPr vert="horz" wrap="square" lIns="91440" tIns="45720" rIns="91440" bIns="45720" numCol="1" rtlCol="0" anchor="t" anchorCtr="0" compatLnSpc="1">
            <a:prstTxWarp prst="textNoShape">
              <a:avLst/>
            </a:prstTxWarp>
          </a:bodyPr>
          <a:lstStyle/>
          <a:p>
            <a:pPr algn="ctr"/>
            <a:endParaRPr lang="en-AU" dirty="0"/>
          </a:p>
        </p:txBody>
      </p:sp>
      <p:sp>
        <p:nvSpPr>
          <p:cNvPr id="2" name="Titre 1"/>
          <p:cNvSpPr>
            <a:spLocks noGrp="1"/>
          </p:cNvSpPr>
          <p:nvPr>
            <p:ph type="title" hasCustomPrompt="1"/>
          </p:nvPr>
        </p:nvSpPr>
        <p:spPr/>
        <p:txBody>
          <a:bodyPr/>
          <a:lstStyle/>
          <a:p>
            <a:r>
              <a:rPr lang="en-AU" sz="2000" b="1" kern="1200" dirty="0" smtClean="0">
                <a:solidFill>
                  <a:srgbClr val="333366"/>
                </a:solidFill>
                <a:effectLst/>
                <a:latin typeface="+mj-lt"/>
              </a:rPr>
              <a:t>Click to edit Master title style</a:t>
            </a:r>
            <a:r>
              <a:rPr lang="en-AU" dirty="0" smtClean="0"/>
              <a:t> </a:t>
            </a:r>
            <a:endParaRPr lang="fr-FR" dirty="0"/>
          </a:p>
        </p:txBody>
      </p:sp>
      <p:sp>
        <p:nvSpPr>
          <p:cNvPr id="30" name="Espace réservé du texte 2"/>
          <p:cNvSpPr>
            <a:spLocks noGrp="1"/>
          </p:cNvSpPr>
          <p:nvPr>
            <p:ph idx="1" hasCustomPrompt="1"/>
          </p:nvPr>
        </p:nvSpPr>
        <p:spPr>
          <a:xfrm>
            <a:off x="179515" y="696542"/>
            <a:ext cx="5322434" cy="3934455"/>
          </a:xfrm>
          <a:prstGeom prst="rect">
            <a:avLst/>
          </a:prstGeom>
        </p:spPr>
        <p:txBody>
          <a:bodyPr vert="horz" lIns="91440" tIns="45720" rIns="91440" bIns="45720" rtlCol="0">
            <a:noAutofit/>
          </a:body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p:txBody>
      </p:sp>
      <p:sp>
        <p:nvSpPr>
          <p:cNvPr id="32" name="Espace réservé du texte 6"/>
          <p:cNvSpPr>
            <a:spLocks noGrp="1"/>
          </p:cNvSpPr>
          <p:nvPr>
            <p:ph type="body" sz="quarter" idx="11" hasCustomPrompt="1"/>
          </p:nvPr>
        </p:nvSpPr>
        <p:spPr>
          <a:xfrm>
            <a:off x="5509837" y="696543"/>
            <a:ext cx="3431610" cy="3934454"/>
          </a:xfrm>
        </p:spPr>
        <p:txBody>
          <a:bodyPr anchor="ctr" anchorCtr="0"/>
          <a:lstStyle>
            <a:lvl1pPr marL="0" indent="0" algn="r">
              <a:buFontTx/>
              <a:buNone/>
              <a:defRPr sz="1600" b="1" baseline="0">
                <a:solidFill>
                  <a:srgbClr val="FFFFFF"/>
                </a:solidFill>
              </a:defRPr>
            </a:lvl1pPr>
          </a:lstStyle>
          <a:p>
            <a:pPr lvl="0"/>
            <a:r>
              <a:rPr lang="en-AU" noProof="0" dirty="0" smtClean="0"/>
              <a:t>Click to edit Master text styles</a:t>
            </a:r>
          </a:p>
        </p:txBody>
      </p:sp>
      <p:grpSp>
        <p:nvGrpSpPr>
          <p:cNvPr id="17" name="Group 25"/>
          <p:cNvGrpSpPr/>
          <p:nvPr userDrawn="1"/>
        </p:nvGrpSpPr>
        <p:grpSpPr>
          <a:xfrm>
            <a:off x="7263121" y="4812382"/>
            <a:ext cx="1632238" cy="197318"/>
            <a:chOff x="2619375" y="-595312"/>
            <a:chExt cx="1785938" cy="215899"/>
          </a:xfrm>
        </p:grpSpPr>
        <p:sp>
          <p:nvSpPr>
            <p:cNvPr id="18"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19"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0"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1"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2"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31"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33"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276978215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 Title and Content">
    <p:spTree>
      <p:nvGrpSpPr>
        <p:cNvPr id="1" name=""/>
        <p:cNvGrpSpPr/>
        <p:nvPr/>
      </p:nvGrpSpPr>
      <p:grpSpPr>
        <a:xfrm>
          <a:off x="0" y="0"/>
          <a:ext cx="0" cy="0"/>
          <a:chOff x="0" y="0"/>
          <a:chExt cx="0" cy="0"/>
        </a:xfrm>
      </p:grpSpPr>
      <p:sp>
        <p:nvSpPr>
          <p:cNvPr id="13" name="Oval 41"/>
          <p:cNvSpPr>
            <a:spLocks noChangeArrowheads="1"/>
          </p:cNvSpPr>
          <p:nvPr userDrawn="1"/>
        </p:nvSpPr>
        <p:spPr bwMode="auto">
          <a:xfrm>
            <a:off x="5024438" y="-2908243"/>
            <a:ext cx="11338832" cy="11544925"/>
          </a:xfrm>
          <a:prstGeom prst="ellipse">
            <a:avLst/>
          </a:prstGeom>
          <a:no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14" name="Oval 41"/>
          <p:cNvSpPr>
            <a:spLocks noChangeArrowheads="1"/>
          </p:cNvSpPr>
          <p:nvPr userDrawn="1"/>
        </p:nvSpPr>
        <p:spPr bwMode="auto">
          <a:xfrm>
            <a:off x="5429438" y="-1897567"/>
            <a:ext cx="11338832" cy="11544925"/>
          </a:xfrm>
          <a:prstGeom prst="ellipse">
            <a:avLst/>
          </a:prstGeom>
          <a:noFill/>
          <a:ln w="63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grpSp>
        <p:nvGrpSpPr>
          <p:cNvPr id="16" name="Group 25"/>
          <p:cNvGrpSpPr/>
          <p:nvPr userDrawn="1"/>
        </p:nvGrpSpPr>
        <p:grpSpPr>
          <a:xfrm>
            <a:off x="7256329" y="4879328"/>
            <a:ext cx="1692409" cy="153444"/>
            <a:chOff x="2619375" y="-595312"/>
            <a:chExt cx="1785938" cy="215899"/>
          </a:xfrm>
        </p:grpSpPr>
        <p:sp>
          <p:nvSpPr>
            <p:cNvPr id="23" name="Freeform 12"/>
            <p:cNvSpPr>
              <a:spLocks/>
            </p:cNvSpPr>
            <p:nvPr userDrawn="1"/>
          </p:nvSpPr>
          <p:spPr bwMode="auto">
            <a:xfrm>
              <a:off x="4175125" y="-595312"/>
              <a:ext cx="230188" cy="215899"/>
            </a:xfrm>
            <a:custGeom>
              <a:avLst/>
              <a:gdLst>
                <a:gd name="T0" fmla="*/ 180 w 180"/>
                <a:gd name="T1" fmla="*/ 122 h 166"/>
                <a:gd name="T2" fmla="*/ 155 w 180"/>
                <a:gd name="T3" fmla="*/ 156 h 166"/>
                <a:gd name="T4" fmla="*/ 81 w 180"/>
                <a:gd name="T5" fmla="*/ 166 h 166"/>
                <a:gd name="T6" fmla="*/ 0 w 180"/>
                <a:gd name="T7" fmla="*/ 158 h 166"/>
                <a:gd name="T8" fmla="*/ 0 w 180"/>
                <a:gd name="T9" fmla="*/ 132 h 166"/>
                <a:gd name="T10" fmla="*/ 143 w 180"/>
                <a:gd name="T11" fmla="*/ 132 h 166"/>
                <a:gd name="T12" fmla="*/ 143 w 180"/>
                <a:gd name="T13" fmla="*/ 97 h 166"/>
                <a:gd name="T14" fmla="*/ 42 w 180"/>
                <a:gd name="T15" fmla="*/ 97 h 166"/>
                <a:gd name="T16" fmla="*/ 1 w 180"/>
                <a:gd name="T17" fmla="*/ 59 h 166"/>
                <a:gd name="T18" fmla="*/ 1 w 180"/>
                <a:gd name="T19" fmla="*/ 44 h 166"/>
                <a:gd name="T20" fmla="*/ 26 w 180"/>
                <a:gd name="T21" fmla="*/ 9 h 166"/>
                <a:gd name="T22" fmla="*/ 97 w 180"/>
                <a:gd name="T23" fmla="*/ 0 h 166"/>
                <a:gd name="T24" fmla="*/ 177 w 180"/>
                <a:gd name="T25" fmla="*/ 8 h 166"/>
                <a:gd name="T26" fmla="*/ 177 w 180"/>
                <a:gd name="T27" fmla="*/ 34 h 166"/>
                <a:gd name="T28" fmla="*/ 37 w 180"/>
                <a:gd name="T29" fmla="*/ 34 h 166"/>
                <a:gd name="T30" fmla="*/ 37 w 180"/>
                <a:gd name="T31" fmla="*/ 64 h 166"/>
                <a:gd name="T32" fmla="*/ 138 w 180"/>
                <a:gd name="T33" fmla="*/ 64 h 166"/>
                <a:gd name="T34" fmla="*/ 180 w 180"/>
                <a:gd name="T35" fmla="*/ 102 h 166"/>
                <a:gd name="T36" fmla="*/ 180 w 180"/>
                <a:gd name="T37"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66">
                  <a:moveTo>
                    <a:pt x="180" y="122"/>
                  </a:moveTo>
                  <a:cubicBezTo>
                    <a:pt x="180" y="144"/>
                    <a:pt x="173" y="151"/>
                    <a:pt x="155" y="156"/>
                  </a:cubicBezTo>
                  <a:cubicBezTo>
                    <a:pt x="136" y="162"/>
                    <a:pt x="101" y="166"/>
                    <a:pt x="81" y="166"/>
                  </a:cubicBezTo>
                  <a:cubicBezTo>
                    <a:pt x="57" y="166"/>
                    <a:pt x="26" y="164"/>
                    <a:pt x="0" y="158"/>
                  </a:cubicBezTo>
                  <a:cubicBezTo>
                    <a:pt x="0" y="132"/>
                    <a:pt x="0" y="132"/>
                    <a:pt x="0" y="132"/>
                  </a:cubicBezTo>
                  <a:cubicBezTo>
                    <a:pt x="143" y="132"/>
                    <a:pt x="143" y="132"/>
                    <a:pt x="143" y="132"/>
                  </a:cubicBezTo>
                  <a:cubicBezTo>
                    <a:pt x="143" y="97"/>
                    <a:pt x="143" y="97"/>
                    <a:pt x="143" y="97"/>
                  </a:cubicBezTo>
                  <a:cubicBezTo>
                    <a:pt x="42" y="97"/>
                    <a:pt x="42" y="97"/>
                    <a:pt x="42" y="97"/>
                  </a:cubicBezTo>
                  <a:cubicBezTo>
                    <a:pt x="12" y="97"/>
                    <a:pt x="1" y="89"/>
                    <a:pt x="1" y="59"/>
                  </a:cubicBezTo>
                  <a:cubicBezTo>
                    <a:pt x="1" y="44"/>
                    <a:pt x="1" y="44"/>
                    <a:pt x="1" y="44"/>
                  </a:cubicBezTo>
                  <a:cubicBezTo>
                    <a:pt x="1" y="20"/>
                    <a:pt x="7" y="13"/>
                    <a:pt x="26" y="9"/>
                  </a:cubicBezTo>
                  <a:cubicBezTo>
                    <a:pt x="45" y="4"/>
                    <a:pt x="77" y="0"/>
                    <a:pt x="97" y="0"/>
                  </a:cubicBezTo>
                  <a:cubicBezTo>
                    <a:pt x="122" y="0"/>
                    <a:pt x="151" y="2"/>
                    <a:pt x="177" y="8"/>
                  </a:cubicBezTo>
                  <a:cubicBezTo>
                    <a:pt x="177" y="34"/>
                    <a:pt x="177" y="34"/>
                    <a:pt x="177" y="34"/>
                  </a:cubicBezTo>
                  <a:cubicBezTo>
                    <a:pt x="37" y="34"/>
                    <a:pt x="37" y="34"/>
                    <a:pt x="37" y="34"/>
                  </a:cubicBezTo>
                  <a:cubicBezTo>
                    <a:pt x="37" y="64"/>
                    <a:pt x="37" y="64"/>
                    <a:pt x="37" y="64"/>
                  </a:cubicBezTo>
                  <a:cubicBezTo>
                    <a:pt x="138" y="64"/>
                    <a:pt x="138" y="64"/>
                    <a:pt x="138" y="64"/>
                  </a:cubicBezTo>
                  <a:cubicBezTo>
                    <a:pt x="168" y="64"/>
                    <a:pt x="180" y="72"/>
                    <a:pt x="180" y="102"/>
                  </a:cubicBezTo>
                  <a:cubicBezTo>
                    <a:pt x="180" y="122"/>
                    <a:pt x="180" y="122"/>
                    <a:pt x="180" y="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4" name="Freeform 13"/>
            <p:cNvSpPr>
              <a:spLocks/>
            </p:cNvSpPr>
            <p:nvPr userDrawn="1"/>
          </p:nvSpPr>
          <p:spPr bwMode="auto">
            <a:xfrm>
              <a:off x="3868738" y="-595312"/>
              <a:ext cx="225425" cy="215899"/>
            </a:xfrm>
            <a:custGeom>
              <a:avLst/>
              <a:gdLst>
                <a:gd name="T0" fmla="*/ 177 w 177"/>
                <a:gd name="T1" fmla="*/ 158 h 166"/>
                <a:gd name="T2" fmla="*/ 89 w 177"/>
                <a:gd name="T3" fmla="*/ 166 h 166"/>
                <a:gd name="T4" fmla="*/ 0 w 177"/>
                <a:gd name="T5" fmla="*/ 158 h 166"/>
                <a:gd name="T6" fmla="*/ 0 w 177"/>
                <a:gd name="T7" fmla="*/ 8 h 166"/>
                <a:gd name="T8" fmla="*/ 88 w 177"/>
                <a:gd name="T9" fmla="*/ 0 h 166"/>
                <a:gd name="T10" fmla="*/ 176 w 177"/>
                <a:gd name="T11" fmla="*/ 8 h 166"/>
                <a:gd name="T12" fmla="*/ 176 w 177"/>
                <a:gd name="T13" fmla="*/ 35 h 166"/>
                <a:gd name="T14" fmla="*/ 43 w 177"/>
                <a:gd name="T15" fmla="*/ 35 h 166"/>
                <a:gd name="T16" fmla="*/ 43 w 177"/>
                <a:gd name="T17" fmla="*/ 65 h 166"/>
                <a:gd name="T18" fmla="*/ 130 w 177"/>
                <a:gd name="T19" fmla="*/ 65 h 166"/>
                <a:gd name="T20" fmla="*/ 130 w 177"/>
                <a:gd name="T21" fmla="*/ 96 h 166"/>
                <a:gd name="T22" fmla="*/ 43 w 177"/>
                <a:gd name="T23" fmla="*/ 96 h 166"/>
                <a:gd name="T24" fmla="*/ 43 w 177"/>
                <a:gd name="T25" fmla="*/ 132 h 166"/>
                <a:gd name="T26" fmla="*/ 177 w 177"/>
                <a:gd name="T27" fmla="*/ 132 h 166"/>
                <a:gd name="T28" fmla="*/ 177 w 177"/>
                <a:gd name="T29" fmla="*/ 15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66">
                  <a:moveTo>
                    <a:pt x="177" y="158"/>
                  </a:moveTo>
                  <a:cubicBezTo>
                    <a:pt x="147" y="164"/>
                    <a:pt x="118" y="166"/>
                    <a:pt x="89" y="166"/>
                  </a:cubicBezTo>
                  <a:cubicBezTo>
                    <a:pt x="60" y="166"/>
                    <a:pt x="30" y="164"/>
                    <a:pt x="0" y="158"/>
                  </a:cubicBezTo>
                  <a:cubicBezTo>
                    <a:pt x="0" y="8"/>
                    <a:pt x="0" y="8"/>
                    <a:pt x="0" y="8"/>
                  </a:cubicBezTo>
                  <a:cubicBezTo>
                    <a:pt x="30" y="2"/>
                    <a:pt x="60" y="0"/>
                    <a:pt x="88" y="0"/>
                  </a:cubicBezTo>
                  <a:cubicBezTo>
                    <a:pt x="117" y="0"/>
                    <a:pt x="147" y="2"/>
                    <a:pt x="176" y="8"/>
                  </a:cubicBezTo>
                  <a:cubicBezTo>
                    <a:pt x="176" y="35"/>
                    <a:pt x="176" y="35"/>
                    <a:pt x="176" y="35"/>
                  </a:cubicBezTo>
                  <a:cubicBezTo>
                    <a:pt x="43" y="35"/>
                    <a:pt x="43" y="35"/>
                    <a:pt x="43" y="35"/>
                  </a:cubicBezTo>
                  <a:cubicBezTo>
                    <a:pt x="43" y="65"/>
                    <a:pt x="43" y="65"/>
                    <a:pt x="43" y="65"/>
                  </a:cubicBezTo>
                  <a:cubicBezTo>
                    <a:pt x="130" y="65"/>
                    <a:pt x="130" y="65"/>
                    <a:pt x="130" y="65"/>
                  </a:cubicBezTo>
                  <a:cubicBezTo>
                    <a:pt x="130" y="96"/>
                    <a:pt x="130" y="96"/>
                    <a:pt x="130" y="96"/>
                  </a:cubicBezTo>
                  <a:cubicBezTo>
                    <a:pt x="43" y="96"/>
                    <a:pt x="43" y="96"/>
                    <a:pt x="43" y="96"/>
                  </a:cubicBezTo>
                  <a:cubicBezTo>
                    <a:pt x="43" y="132"/>
                    <a:pt x="43" y="132"/>
                    <a:pt x="43" y="132"/>
                  </a:cubicBezTo>
                  <a:cubicBezTo>
                    <a:pt x="177" y="132"/>
                    <a:pt x="177" y="132"/>
                    <a:pt x="177" y="132"/>
                  </a:cubicBezTo>
                  <a:cubicBezTo>
                    <a:pt x="177" y="158"/>
                    <a:pt x="177" y="158"/>
                    <a:pt x="177"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5" name="Freeform 14"/>
            <p:cNvSpPr>
              <a:spLocks/>
            </p:cNvSpPr>
            <p:nvPr userDrawn="1"/>
          </p:nvSpPr>
          <p:spPr bwMode="auto">
            <a:xfrm>
              <a:off x="3602038" y="-588963"/>
              <a:ext cx="201613" cy="209550"/>
            </a:xfrm>
            <a:custGeom>
              <a:avLst/>
              <a:gdLst>
                <a:gd name="T0" fmla="*/ 158 w 158"/>
                <a:gd name="T1" fmla="*/ 154 h 162"/>
                <a:gd name="T2" fmla="*/ 80 w 158"/>
                <a:gd name="T3" fmla="*/ 162 h 162"/>
                <a:gd name="T4" fmla="*/ 0 w 158"/>
                <a:gd name="T5" fmla="*/ 154 h 162"/>
                <a:gd name="T6" fmla="*/ 0 w 158"/>
                <a:gd name="T7" fmla="*/ 0 h 162"/>
                <a:gd name="T8" fmla="*/ 43 w 158"/>
                <a:gd name="T9" fmla="*/ 0 h 162"/>
                <a:gd name="T10" fmla="*/ 43 w 158"/>
                <a:gd name="T11" fmla="*/ 126 h 162"/>
                <a:gd name="T12" fmla="*/ 158 w 158"/>
                <a:gd name="T13" fmla="*/ 126 h 162"/>
                <a:gd name="T14" fmla="*/ 158 w 158"/>
                <a:gd name="T15" fmla="*/ 15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62">
                  <a:moveTo>
                    <a:pt x="158" y="154"/>
                  </a:moveTo>
                  <a:cubicBezTo>
                    <a:pt x="132" y="160"/>
                    <a:pt x="105" y="162"/>
                    <a:pt x="80" y="162"/>
                  </a:cubicBezTo>
                  <a:cubicBezTo>
                    <a:pt x="54" y="162"/>
                    <a:pt x="27" y="160"/>
                    <a:pt x="0" y="154"/>
                  </a:cubicBezTo>
                  <a:cubicBezTo>
                    <a:pt x="0" y="0"/>
                    <a:pt x="0" y="0"/>
                    <a:pt x="0" y="0"/>
                  </a:cubicBezTo>
                  <a:cubicBezTo>
                    <a:pt x="43" y="0"/>
                    <a:pt x="43" y="0"/>
                    <a:pt x="43" y="0"/>
                  </a:cubicBezTo>
                  <a:cubicBezTo>
                    <a:pt x="43" y="126"/>
                    <a:pt x="43" y="126"/>
                    <a:pt x="43" y="126"/>
                  </a:cubicBezTo>
                  <a:cubicBezTo>
                    <a:pt x="158" y="126"/>
                    <a:pt x="158" y="126"/>
                    <a:pt x="158" y="126"/>
                  </a:cubicBezTo>
                  <a:cubicBezTo>
                    <a:pt x="158" y="154"/>
                    <a:pt x="158" y="154"/>
                    <a:pt x="158" y="1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6" name="Freeform 15"/>
            <p:cNvSpPr>
              <a:spLocks/>
            </p:cNvSpPr>
            <p:nvPr userDrawn="1"/>
          </p:nvSpPr>
          <p:spPr bwMode="auto">
            <a:xfrm>
              <a:off x="3248025" y="-588963"/>
              <a:ext cx="288925" cy="207962"/>
            </a:xfrm>
            <a:custGeom>
              <a:avLst/>
              <a:gdLst>
                <a:gd name="T0" fmla="*/ 226 w 226"/>
                <a:gd name="T1" fmla="*/ 155 h 161"/>
                <a:gd name="T2" fmla="*/ 179 w 226"/>
                <a:gd name="T3" fmla="*/ 161 h 161"/>
                <a:gd name="T4" fmla="*/ 114 w 226"/>
                <a:gd name="T5" fmla="*/ 29 h 161"/>
                <a:gd name="T6" fmla="*/ 110 w 226"/>
                <a:gd name="T7" fmla="*/ 29 h 161"/>
                <a:gd name="T8" fmla="*/ 45 w 226"/>
                <a:gd name="T9" fmla="*/ 161 h 161"/>
                <a:gd name="T10" fmla="*/ 0 w 226"/>
                <a:gd name="T11" fmla="*/ 155 h 161"/>
                <a:gd name="T12" fmla="*/ 83 w 226"/>
                <a:gd name="T13" fmla="*/ 0 h 161"/>
                <a:gd name="T14" fmla="*/ 142 w 226"/>
                <a:gd name="T15" fmla="*/ 0 h 161"/>
                <a:gd name="T16" fmla="*/ 226 w 226"/>
                <a:gd name="T17" fmla="*/ 15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1">
                  <a:moveTo>
                    <a:pt x="226" y="155"/>
                  </a:moveTo>
                  <a:cubicBezTo>
                    <a:pt x="212" y="159"/>
                    <a:pt x="193" y="161"/>
                    <a:pt x="179" y="161"/>
                  </a:cubicBezTo>
                  <a:cubicBezTo>
                    <a:pt x="114" y="29"/>
                    <a:pt x="114" y="29"/>
                    <a:pt x="114" y="29"/>
                  </a:cubicBezTo>
                  <a:cubicBezTo>
                    <a:pt x="110" y="29"/>
                    <a:pt x="110" y="29"/>
                    <a:pt x="110" y="29"/>
                  </a:cubicBezTo>
                  <a:cubicBezTo>
                    <a:pt x="45" y="161"/>
                    <a:pt x="45" y="161"/>
                    <a:pt x="45" y="161"/>
                  </a:cubicBezTo>
                  <a:cubicBezTo>
                    <a:pt x="31" y="161"/>
                    <a:pt x="15" y="159"/>
                    <a:pt x="0" y="155"/>
                  </a:cubicBezTo>
                  <a:cubicBezTo>
                    <a:pt x="83" y="0"/>
                    <a:pt x="83" y="0"/>
                    <a:pt x="83" y="0"/>
                  </a:cubicBezTo>
                  <a:cubicBezTo>
                    <a:pt x="142" y="0"/>
                    <a:pt x="142" y="0"/>
                    <a:pt x="142" y="0"/>
                  </a:cubicBezTo>
                  <a:cubicBezTo>
                    <a:pt x="226" y="155"/>
                    <a:pt x="226" y="155"/>
                    <a:pt x="226"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7" name="Oval 16"/>
            <p:cNvSpPr>
              <a:spLocks noChangeArrowheads="1"/>
            </p:cNvSpPr>
            <p:nvPr userDrawn="1"/>
          </p:nvSpPr>
          <p:spPr bwMode="auto">
            <a:xfrm>
              <a:off x="3355975" y="-474663"/>
              <a:ext cx="71438" cy="714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8" name="Freeform 17"/>
            <p:cNvSpPr>
              <a:spLocks/>
            </p:cNvSpPr>
            <p:nvPr userDrawn="1"/>
          </p:nvSpPr>
          <p:spPr bwMode="auto">
            <a:xfrm>
              <a:off x="2940050" y="-592138"/>
              <a:ext cx="242888" cy="211137"/>
            </a:xfrm>
            <a:custGeom>
              <a:avLst/>
              <a:gdLst>
                <a:gd name="T0" fmla="*/ 190 w 190"/>
                <a:gd name="T1" fmla="*/ 158 h 163"/>
                <a:gd name="T2" fmla="*/ 148 w 190"/>
                <a:gd name="T3" fmla="*/ 163 h 163"/>
                <a:gd name="T4" fmla="*/ 148 w 190"/>
                <a:gd name="T5" fmla="*/ 96 h 163"/>
                <a:gd name="T6" fmla="*/ 42 w 190"/>
                <a:gd name="T7" fmla="*/ 96 h 163"/>
                <a:gd name="T8" fmla="*/ 42 w 190"/>
                <a:gd name="T9" fmla="*/ 163 h 163"/>
                <a:gd name="T10" fmla="*/ 0 w 190"/>
                <a:gd name="T11" fmla="*/ 158 h 163"/>
                <a:gd name="T12" fmla="*/ 0 w 190"/>
                <a:gd name="T13" fmla="*/ 5 h 163"/>
                <a:gd name="T14" fmla="*/ 42 w 190"/>
                <a:gd name="T15" fmla="*/ 0 h 163"/>
                <a:gd name="T16" fmla="*/ 42 w 190"/>
                <a:gd name="T17" fmla="*/ 65 h 163"/>
                <a:gd name="T18" fmla="*/ 148 w 190"/>
                <a:gd name="T19" fmla="*/ 65 h 163"/>
                <a:gd name="T20" fmla="*/ 148 w 190"/>
                <a:gd name="T21" fmla="*/ 0 h 163"/>
                <a:gd name="T22" fmla="*/ 190 w 190"/>
                <a:gd name="T23" fmla="*/ 5 h 163"/>
                <a:gd name="T24" fmla="*/ 190 w 190"/>
                <a:gd name="T25"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63">
                  <a:moveTo>
                    <a:pt x="190" y="158"/>
                  </a:moveTo>
                  <a:cubicBezTo>
                    <a:pt x="177" y="161"/>
                    <a:pt x="162" y="163"/>
                    <a:pt x="148" y="163"/>
                  </a:cubicBezTo>
                  <a:cubicBezTo>
                    <a:pt x="148" y="96"/>
                    <a:pt x="148" y="96"/>
                    <a:pt x="148" y="96"/>
                  </a:cubicBezTo>
                  <a:cubicBezTo>
                    <a:pt x="42" y="96"/>
                    <a:pt x="42" y="96"/>
                    <a:pt x="42" y="96"/>
                  </a:cubicBezTo>
                  <a:cubicBezTo>
                    <a:pt x="42" y="163"/>
                    <a:pt x="42" y="163"/>
                    <a:pt x="42" y="163"/>
                  </a:cubicBezTo>
                  <a:cubicBezTo>
                    <a:pt x="28" y="163"/>
                    <a:pt x="13" y="161"/>
                    <a:pt x="0" y="158"/>
                  </a:cubicBezTo>
                  <a:cubicBezTo>
                    <a:pt x="0" y="5"/>
                    <a:pt x="0" y="5"/>
                    <a:pt x="0" y="5"/>
                  </a:cubicBezTo>
                  <a:cubicBezTo>
                    <a:pt x="13" y="1"/>
                    <a:pt x="28" y="0"/>
                    <a:pt x="42" y="0"/>
                  </a:cubicBezTo>
                  <a:cubicBezTo>
                    <a:pt x="42" y="65"/>
                    <a:pt x="42" y="65"/>
                    <a:pt x="42" y="65"/>
                  </a:cubicBezTo>
                  <a:cubicBezTo>
                    <a:pt x="148" y="65"/>
                    <a:pt x="148" y="65"/>
                    <a:pt x="148" y="65"/>
                  </a:cubicBezTo>
                  <a:cubicBezTo>
                    <a:pt x="148" y="0"/>
                    <a:pt x="148" y="0"/>
                    <a:pt x="148" y="0"/>
                  </a:cubicBezTo>
                  <a:cubicBezTo>
                    <a:pt x="162" y="0"/>
                    <a:pt x="177" y="1"/>
                    <a:pt x="190" y="5"/>
                  </a:cubicBezTo>
                  <a:cubicBezTo>
                    <a:pt x="190" y="158"/>
                    <a:pt x="190" y="158"/>
                    <a:pt x="190" y="1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9" name="Freeform 18"/>
            <p:cNvSpPr>
              <a:spLocks/>
            </p:cNvSpPr>
            <p:nvPr userDrawn="1"/>
          </p:nvSpPr>
          <p:spPr bwMode="auto">
            <a:xfrm>
              <a:off x="2619375" y="-595312"/>
              <a:ext cx="244475" cy="211137"/>
            </a:xfrm>
            <a:custGeom>
              <a:avLst/>
              <a:gdLst>
                <a:gd name="T0" fmla="*/ 192 w 192"/>
                <a:gd name="T1" fmla="*/ 35 h 162"/>
                <a:gd name="T2" fmla="*/ 117 w 192"/>
                <a:gd name="T3" fmla="*/ 35 h 162"/>
                <a:gd name="T4" fmla="*/ 117 w 192"/>
                <a:gd name="T5" fmla="*/ 162 h 162"/>
                <a:gd name="T6" fmla="*/ 75 w 192"/>
                <a:gd name="T7" fmla="*/ 162 h 162"/>
                <a:gd name="T8" fmla="*/ 75 w 192"/>
                <a:gd name="T9" fmla="*/ 35 h 162"/>
                <a:gd name="T10" fmla="*/ 0 w 192"/>
                <a:gd name="T11" fmla="*/ 35 h 162"/>
                <a:gd name="T12" fmla="*/ 0 w 192"/>
                <a:gd name="T13" fmla="*/ 8 h 162"/>
                <a:gd name="T14" fmla="*/ 96 w 192"/>
                <a:gd name="T15" fmla="*/ 0 h 162"/>
                <a:gd name="T16" fmla="*/ 192 w 192"/>
                <a:gd name="T17" fmla="*/ 8 h 162"/>
                <a:gd name="T18" fmla="*/ 192 w 192"/>
                <a:gd name="T19"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2">
                  <a:moveTo>
                    <a:pt x="192" y="35"/>
                  </a:moveTo>
                  <a:cubicBezTo>
                    <a:pt x="117" y="35"/>
                    <a:pt x="117" y="35"/>
                    <a:pt x="117" y="35"/>
                  </a:cubicBezTo>
                  <a:cubicBezTo>
                    <a:pt x="117" y="162"/>
                    <a:pt x="117" y="162"/>
                    <a:pt x="117" y="162"/>
                  </a:cubicBezTo>
                  <a:cubicBezTo>
                    <a:pt x="75" y="162"/>
                    <a:pt x="75" y="162"/>
                    <a:pt x="75" y="162"/>
                  </a:cubicBezTo>
                  <a:cubicBezTo>
                    <a:pt x="75" y="35"/>
                    <a:pt x="75" y="35"/>
                    <a:pt x="75" y="35"/>
                  </a:cubicBezTo>
                  <a:cubicBezTo>
                    <a:pt x="0" y="35"/>
                    <a:pt x="0" y="35"/>
                    <a:pt x="0" y="35"/>
                  </a:cubicBezTo>
                  <a:cubicBezTo>
                    <a:pt x="0" y="8"/>
                    <a:pt x="0" y="8"/>
                    <a:pt x="0" y="8"/>
                  </a:cubicBezTo>
                  <a:cubicBezTo>
                    <a:pt x="33" y="2"/>
                    <a:pt x="65" y="0"/>
                    <a:pt x="96" y="0"/>
                  </a:cubicBezTo>
                  <a:cubicBezTo>
                    <a:pt x="127" y="0"/>
                    <a:pt x="160" y="2"/>
                    <a:pt x="192" y="8"/>
                  </a:cubicBezTo>
                  <a:cubicBezTo>
                    <a:pt x="192" y="35"/>
                    <a:pt x="192" y="35"/>
                    <a:pt x="192"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grpSp>
      <p:sp>
        <p:nvSpPr>
          <p:cNvPr id="2" name="Titre 1"/>
          <p:cNvSpPr>
            <a:spLocks noGrp="1"/>
          </p:cNvSpPr>
          <p:nvPr>
            <p:ph type="title" hasCustomPrompt="1"/>
          </p:nvPr>
        </p:nvSpPr>
        <p:spPr/>
        <p:txBody>
          <a:bodyPr/>
          <a:lstStyle/>
          <a:p>
            <a:r>
              <a:rPr lang="en-AU" sz="2000" b="1" kern="1200" dirty="0" smtClean="0">
                <a:solidFill>
                  <a:srgbClr val="333366"/>
                </a:solidFill>
                <a:effectLst/>
                <a:latin typeface="+mj-lt"/>
              </a:rPr>
              <a:t>Click to edit Master title style</a:t>
            </a:r>
            <a:r>
              <a:rPr lang="en-AU" dirty="0" smtClean="0"/>
              <a:t> </a:t>
            </a:r>
            <a:endParaRPr lang="fr-FR" dirty="0"/>
          </a:p>
        </p:txBody>
      </p:sp>
      <p:sp>
        <p:nvSpPr>
          <p:cNvPr id="30" name="Espace réservé du texte 2"/>
          <p:cNvSpPr>
            <a:spLocks noGrp="1"/>
          </p:cNvSpPr>
          <p:nvPr>
            <p:ph idx="1" hasCustomPrompt="1"/>
          </p:nvPr>
        </p:nvSpPr>
        <p:spPr>
          <a:xfrm>
            <a:off x="179515" y="696542"/>
            <a:ext cx="5322434" cy="3934455"/>
          </a:xfrm>
          <a:prstGeom prst="rect">
            <a:avLst/>
          </a:prstGeom>
        </p:spPr>
        <p:txBody>
          <a:bodyPr vert="horz" lIns="91440" tIns="45720" rIns="91440" bIns="45720" rtlCol="0">
            <a:noAutofit/>
          </a:body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p:txBody>
      </p:sp>
      <p:sp>
        <p:nvSpPr>
          <p:cNvPr id="18" name="Picture Placeholder 2"/>
          <p:cNvSpPr>
            <a:spLocks noGrp="1"/>
          </p:cNvSpPr>
          <p:nvPr>
            <p:ph type="pic" sz="quarter" idx="10" hasCustomPrompt="1"/>
          </p:nvPr>
        </p:nvSpPr>
        <p:spPr bwMode="auto">
          <a:xfrm>
            <a:off x="5501950" y="-9525"/>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txBody>
          <a:bodyPr lIns="432000" anchor="ctr" anchorCtr="0"/>
          <a:lstStyle>
            <a:lvl1pPr marL="0" indent="0" algn="ctr">
              <a:buFontTx/>
              <a:buNone/>
              <a:defRPr b="0">
                <a:solidFill>
                  <a:schemeClr val="bg1"/>
                </a:solidFill>
              </a:defRPr>
            </a:lvl1pPr>
          </a:lstStyle>
          <a:p>
            <a:r>
              <a:rPr lang="en-AU" dirty="0" smtClean="0"/>
              <a:t>Click icon to add image</a:t>
            </a:r>
            <a:br>
              <a:rPr lang="en-AU" dirty="0" smtClean="0"/>
            </a:br>
            <a:r>
              <a:rPr lang="en-AU" dirty="0" smtClean="0"/>
              <a:t>to placeholder</a:t>
            </a:r>
            <a:endParaRPr lang="en-AU" dirty="0"/>
          </a:p>
        </p:txBody>
      </p:sp>
    </p:spTree>
    <p:extLst>
      <p:ext uri="{BB962C8B-B14F-4D97-AF65-F5344CB8AC3E}">
        <p14:creationId xmlns:p14="http://schemas.microsoft.com/office/powerpoint/2010/main" val="408653187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2.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2.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266765" y="1"/>
            <a:ext cx="8674683" cy="561836"/>
          </a:xfrm>
          <a:prstGeom prst="rect">
            <a:avLst/>
          </a:prstGeom>
        </p:spPr>
        <p:txBody>
          <a:bodyPr vert="horz" lIns="91440" tIns="45720" rIns="91440" bIns="45720" rtlCol="0" anchor="ctr">
            <a:noAutofit/>
          </a:bodyPr>
          <a:lstStyle/>
          <a:p>
            <a:r>
              <a:rPr lang="fr-FR" sz="2000" b="1" kern="1200" smtClean="0">
                <a:solidFill>
                  <a:srgbClr val="333366"/>
                </a:solidFill>
                <a:effectLst/>
                <a:latin typeface="+mj-lt"/>
              </a:rPr>
              <a:t>Cliquez et modifiez le titre</a:t>
            </a:r>
            <a:endParaRPr lang="fr-FR" dirty="0"/>
          </a:p>
        </p:txBody>
      </p:sp>
      <p:sp>
        <p:nvSpPr>
          <p:cNvPr id="3" name="Espace réservé du texte 2"/>
          <p:cNvSpPr>
            <a:spLocks noGrp="1"/>
          </p:cNvSpPr>
          <p:nvPr>
            <p:ph type="body" idx="1"/>
          </p:nvPr>
        </p:nvSpPr>
        <p:spPr>
          <a:xfrm>
            <a:off x="179515" y="696542"/>
            <a:ext cx="8761933" cy="3934455"/>
          </a:xfrm>
          <a:prstGeom prst="rect">
            <a:avLst/>
          </a:prstGeom>
        </p:spPr>
        <p:txBody>
          <a:bodyPr vert="horz" lIns="91440" tIns="45720" rIns="91440" bIns="45720" rtlCol="0">
            <a:noAutofit/>
          </a:body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p:txBody>
      </p:sp>
      <p:sp>
        <p:nvSpPr>
          <p:cNvPr id="21" name="Espace réservé du numéro de diapositive 5"/>
          <p:cNvSpPr txBox="1">
            <a:spLocks/>
          </p:cNvSpPr>
          <p:nvPr/>
        </p:nvSpPr>
        <p:spPr>
          <a:xfrm>
            <a:off x="133237" y="4802828"/>
            <a:ext cx="786206" cy="273844"/>
          </a:xfrm>
          <a:prstGeom prst="rect">
            <a:avLst/>
          </a:prstGeom>
        </p:spPr>
        <p:txBody>
          <a:bodyPr vert="horz" lIns="91440" tIns="45720" rIns="91440" bIns="4572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44350D62-B6BB-E847-B7AB-6B0C5C66D2F8}" type="slidenum">
              <a:rPr lang="fr-FR" smtClean="0">
                <a:solidFill>
                  <a:srgbClr val="333366"/>
                </a:solidFill>
              </a:rPr>
              <a:pPr algn="l"/>
              <a:t>‹N°›</a:t>
            </a:fld>
            <a:endParaRPr lang="fr-FR" dirty="0">
              <a:solidFill>
                <a:srgbClr val="333366"/>
              </a:solidFill>
            </a:endParaRPr>
          </a:p>
        </p:txBody>
      </p:sp>
      <p:cxnSp>
        <p:nvCxnSpPr>
          <p:cNvPr id="13" name="Straight Connector 3"/>
          <p:cNvCxnSpPr/>
          <p:nvPr/>
        </p:nvCxnSpPr>
        <p:spPr bwMode="auto">
          <a:xfrm>
            <a:off x="-4456" y="563413"/>
            <a:ext cx="9148456" cy="0"/>
          </a:xfrm>
          <a:prstGeom prst="line">
            <a:avLst/>
          </a:prstGeom>
          <a:noFill/>
          <a:ln w="9525" cap="flat"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rgbClr val="FF7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13"/>
          <p:cNvSpPr/>
          <p:nvPr/>
        </p:nvSpPr>
        <p:spPr bwMode="auto">
          <a:xfrm>
            <a:off x="-2341" y="-13581"/>
            <a:ext cx="180000" cy="575999"/>
          </a:xfrm>
          <a:prstGeom prst="rect">
            <a:avLst/>
          </a:prstGeom>
          <a:solidFill>
            <a:srgbClr val="5DBFD4"/>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400" b="0" i="0" u="none" strike="noStrike" cap="none" normalizeH="0" baseline="0" smtClean="0">
              <a:ln>
                <a:noFill/>
              </a:ln>
              <a:solidFill>
                <a:srgbClr val="323265"/>
              </a:solidFill>
              <a:effectLst/>
              <a:latin typeface="Arial" charset="0"/>
              <a:cs typeface="Arial" charset="0"/>
            </a:endParaRPr>
          </a:p>
        </p:txBody>
      </p:sp>
      <p:sp>
        <p:nvSpPr>
          <p:cNvPr id="23" name="ZoneTexte 11"/>
          <p:cNvSpPr txBox="1">
            <a:spLocks noChangeArrowheads="1"/>
          </p:cNvSpPr>
          <p:nvPr/>
        </p:nvSpPr>
        <p:spPr bwMode="auto">
          <a:xfrm>
            <a:off x="3707904" y="4743700"/>
            <a:ext cx="1728192" cy="185756"/>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p:txBody>
      </p:sp>
      <p:sp>
        <p:nvSpPr>
          <p:cNvPr id="12" name="Freeform 22"/>
          <p:cNvSpPr>
            <a:spLocks/>
          </p:cNvSpPr>
          <p:nvPr/>
        </p:nvSpPr>
        <p:spPr bwMode="auto">
          <a:xfrm rot="10800000" flipH="1">
            <a:off x="159697" y="4842573"/>
            <a:ext cx="208368" cy="218336"/>
          </a:xfrm>
          <a:custGeom>
            <a:avLst/>
            <a:gdLst>
              <a:gd name="T0" fmla="*/ 39 w 412"/>
              <a:gd name="T1" fmla="*/ 411 h 411"/>
              <a:gd name="T2" fmla="*/ 0 w 412"/>
              <a:gd name="T3" fmla="*/ 411 h 411"/>
              <a:gd name="T4" fmla="*/ 0 w 412"/>
              <a:gd name="T5" fmla="*/ 0 h 411"/>
              <a:gd name="T6" fmla="*/ 412 w 412"/>
              <a:gd name="T7" fmla="*/ 0 h 411"/>
              <a:gd name="T8" fmla="*/ 412 w 412"/>
              <a:gd name="T9" fmla="*/ 39 h 411"/>
              <a:gd name="T10" fmla="*/ 39 w 412"/>
              <a:gd name="T11" fmla="*/ 39 h 411"/>
              <a:gd name="T12" fmla="*/ 39 w 412"/>
              <a:gd name="T13" fmla="*/ 411 h 411"/>
            </a:gdLst>
            <a:ahLst/>
            <a:cxnLst>
              <a:cxn ang="0">
                <a:pos x="T0" y="T1"/>
              </a:cxn>
              <a:cxn ang="0">
                <a:pos x="T2" y="T3"/>
              </a:cxn>
              <a:cxn ang="0">
                <a:pos x="T4" y="T5"/>
              </a:cxn>
              <a:cxn ang="0">
                <a:pos x="T6" y="T7"/>
              </a:cxn>
              <a:cxn ang="0">
                <a:pos x="T8" y="T9"/>
              </a:cxn>
              <a:cxn ang="0">
                <a:pos x="T10" y="T11"/>
              </a:cxn>
              <a:cxn ang="0">
                <a:pos x="T12" y="T13"/>
              </a:cxn>
            </a:cxnLst>
            <a:rect l="0" t="0" r="r" b="b"/>
            <a:pathLst>
              <a:path w="412" h="411">
                <a:moveTo>
                  <a:pt x="39" y="411"/>
                </a:moveTo>
                <a:lnTo>
                  <a:pt x="0" y="411"/>
                </a:lnTo>
                <a:lnTo>
                  <a:pt x="0" y="0"/>
                </a:lnTo>
                <a:lnTo>
                  <a:pt x="412" y="0"/>
                </a:lnTo>
                <a:lnTo>
                  <a:pt x="412" y="39"/>
                </a:lnTo>
                <a:lnTo>
                  <a:pt x="39" y="39"/>
                </a:lnTo>
                <a:lnTo>
                  <a:pt x="39" y="411"/>
                </a:lnTo>
                <a:close/>
              </a:path>
            </a:pathLst>
          </a:custGeom>
          <a:solidFill>
            <a:srgbClr val="5DBF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lumMod val="75000"/>
                  <a:lumOff val="25000"/>
                </a:srgbClr>
              </a:solidFill>
              <a:effectLst/>
              <a:uLnTx/>
              <a:uFillTx/>
            </a:endParaRPr>
          </a:p>
        </p:txBody>
      </p:sp>
      <p:pic>
        <p:nvPicPr>
          <p:cNvPr id="17" name="Image 16" descr="logo_thales.png"/>
          <p:cNvPicPr>
            <a:picLocks noChangeAspect="1"/>
          </p:cNvPicPr>
          <p:nvPr/>
        </p:nvPicPr>
        <p:blipFill rotWithShape="1">
          <a:blip r:embed="rId14" cstate="screen">
            <a:extLst>
              <a:ext uri="{28A0092B-C50C-407E-A947-70E740481C1C}">
                <a14:useLocalDpi xmlns:a14="http://schemas.microsoft.com/office/drawing/2010/main"/>
              </a:ext>
            </a:extLst>
          </a:blip>
          <a:srcRect l="9051" t="36000" r="9051" b="36000"/>
          <a:stretch/>
        </p:blipFill>
        <p:spPr>
          <a:xfrm>
            <a:off x="7213448" y="4743026"/>
            <a:ext cx="1728000" cy="332309"/>
          </a:xfrm>
          <a:prstGeom prst="rect">
            <a:avLst/>
          </a:prstGeom>
        </p:spPr>
      </p:pic>
      <p:sp>
        <p:nvSpPr>
          <p:cNvPr id="11" name="Rectangle 36"/>
          <p:cNvSpPr>
            <a:spLocks noChangeArrowheads="1"/>
          </p:cNvSpPr>
          <p:nvPr/>
        </p:nvSpPr>
        <p:spPr bwMode="auto">
          <a:xfrm rot="16200000">
            <a:off x="-1890005" y="2627451"/>
            <a:ext cx="4046486" cy="184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0" marR="0" indent="0" algn="l" defTabSz="914400" rtl="0" eaLnBrk="0" fontAlgn="base" latinLnBrk="0" hangingPunct="0">
              <a:lnSpc>
                <a:spcPct val="100000"/>
              </a:lnSpc>
              <a:spcBef>
                <a:spcPct val="20000"/>
              </a:spcBef>
              <a:spcAft>
                <a:spcPct val="0"/>
              </a:spcAft>
              <a:buClrTx/>
              <a:buSzTx/>
              <a:buFontTx/>
              <a:buNone/>
              <a:tabLst/>
              <a:defRPr/>
            </a:pPr>
            <a:r>
              <a:rPr lang="en-AU" sz="600" kern="1200" noProof="0" dirty="0" smtClean="0">
                <a:solidFill>
                  <a:srgbClr val="969696"/>
                </a:solidFill>
                <a:latin typeface="+mn-lt"/>
                <a:ea typeface="+mn-ea"/>
                <a:cs typeface="+mn-cs"/>
              </a:rPr>
              <a:t>This document may not be reproduced, modified, adapted, published, translated, in any way, in whole or in part or disclosed to a third party</a:t>
            </a:r>
            <a:r>
              <a:rPr lang="en-AU" sz="600" kern="1200" baseline="0" noProof="0" dirty="0" smtClean="0">
                <a:solidFill>
                  <a:srgbClr val="969696"/>
                </a:solidFill>
                <a:latin typeface="+mn-lt"/>
                <a:ea typeface="+mn-ea"/>
                <a:cs typeface="+mn-cs"/>
              </a:rPr>
              <a:t> </a:t>
            </a:r>
            <a:r>
              <a:rPr lang="en-AU" sz="600" kern="1200" noProof="0" dirty="0" smtClean="0">
                <a:solidFill>
                  <a:srgbClr val="969696"/>
                </a:solidFill>
                <a:latin typeface="+mn-lt"/>
                <a:ea typeface="+mn-ea"/>
                <a:cs typeface="+mn-cs"/>
              </a:rPr>
              <a:t>without the prior written consent of Thales  -  © Thales  2015 All rights reserved</a:t>
            </a:r>
            <a:r>
              <a:rPr lang="en-AU" sz="600" noProof="0" dirty="0" smtClean="0">
                <a:solidFill>
                  <a:srgbClr val="969696"/>
                </a:solidFill>
              </a:rPr>
              <a:t>.</a:t>
            </a:r>
            <a:endParaRPr lang="en-AU" sz="700" noProof="0" dirty="0">
              <a:solidFill>
                <a:srgbClr val="606060"/>
              </a:solidFill>
            </a:endParaRPr>
          </a:p>
        </p:txBody>
      </p:sp>
      <p:sp>
        <p:nvSpPr>
          <p:cNvPr id="16" name="Rectangle 36"/>
          <p:cNvSpPr>
            <a:spLocks noChangeArrowheads="1"/>
          </p:cNvSpPr>
          <p:nvPr/>
        </p:nvSpPr>
        <p:spPr bwMode="auto">
          <a:xfrm>
            <a:off x="598579" y="4895695"/>
            <a:ext cx="5475047" cy="123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algn="l"/>
            <a:r>
              <a:rPr lang="en-AU" sz="800" dirty="0" err="1" smtClean="0">
                <a:solidFill>
                  <a:schemeClr val="tx1"/>
                </a:solidFill>
                <a:latin typeface="Century Gothic" pitchFamily="34" charset="0"/>
              </a:rPr>
              <a:t>Réf</a:t>
            </a:r>
            <a:r>
              <a:rPr lang="en-AU" sz="800" dirty="0" smtClean="0">
                <a:solidFill>
                  <a:schemeClr val="tx1"/>
                </a:solidFill>
                <a:latin typeface="Century Gothic" pitchFamily="34" charset="0"/>
              </a:rPr>
              <a:t>. : CPC2016-OASYS/041</a:t>
            </a:r>
            <a:endParaRPr lang="en-AU" sz="800" dirty="0">
              <a:solidFill>
                <a:schemeClr val="tx1"/>
              </a:solidFill>
              <a:latin typeface="Century Gothic" pitchFamily="34" charset="0"/>
            </a:endParaRPr>
          </a:p>
        </p:txBody>
      </p:sp>
    </p:spTree>
    <p:extLst>
      <p:ext uri="{BB962C8B-B14F-4D97-AF65-F5344CB8AC3E}">
        <p14:creationId xmlns:p14="http://schemas.microsoft.com/office/powerpoint/2010/main" val="994824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730" r:id="rId3"/>
    <p:sldLayoutId id="2147483661" r:id="rId4"/>
    <p:sldLayoutId id="2147483662" r:id="rId5"/>
    <p:sldLayoutId id="2147483663" r:id="rId6"/>
    <p:sldLayoutId id="2147483664" r:id="rId7"/>
    <p:sldLayoutId id="2147483666" r:id="rId8"/>
    <p:sldLayoutId id="2147483724" r:id="rId9"/>
    <p:sldLayoutId id="2147483652" r:id="rId10"/>
    <p:sldLayoutId id="2147483667" r:id="rId11"/>
    <p:sldLayoutId id="2147483736" r:id="rId12"/>
  </p:sldLayoutIdLst>
  <p:timing>
    <p:tnLst>
      <p:par>
        <p:cTn id="1" dur="indefinite" restart="never" nodeType="tmRoot"/>
      </p:par>
    </p:tnLst>
  </p:timing>
  <p:txStyles>
    <p:titleStyle>
      <a:lvl1pPr algn="l" defTabSz="4572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360000" indent="-180975" algn="l" defTabSz="457200" rtl="0" eaLnBrk="1" latinLnBrk="0" hangingPunct="1">
        <a:lnSpc>
          <a:spcPct val="100000"/>
        </a:lnSpc>
        <a:spcBef>
          <a:spcPts val="600"/>
        </a:spcBef>
        <a:spcAft>
          <a:spcPts val="1200"/>
        </a:spcAft>
        <a:buClr>
          <a:schemeClr val="bg2"/>
        </a:buClr>
        <a:buSzPct val="90000"/>
        <a:buFont typeface="Century Gothic" panose="020B0502020202020204" pitchFamily="34" charset="0"/>
        <a:buChar char="▌"/>
        <a:tabLst>
          <a:tab pos="985838" algn="l"/>
        </a:tabLst>
        <a:defRPr lang="fr-FR" sz="1800" b="1" kern="1200" dirty="0" smtClean="0">
          <a:solidFill>
            <a:schemeClr val="bg2"/>
          </a:solidFill>
          <a:latin typeface="+mn-lt"/>
          <a:ea typeface="+mn-ea"/>
          <a:cs typeface="+mn-cs"/>
        </a:defRPr>
      </a:lvl1pPr>
      <a:lvl2pPr marL="539750" indent="-182563" algn="l" defTabSz="457200" rtl="0" eaLnBrk="1" latinLnBrk="0" hangingPunct="1">
        <a:spcBef>
          <a:spcPts val="0"/>
        </a:spcBef>
        <a:spcAft>
          <a:spcPts val="600"/>
        </a:spcAft>
        <a:buSzPct val="100000"/>
        <a:buFontTx/>
        <a:buBlip>
          <a:blip r:embed="rId15"/>
        </a:buBlip>
        <a:defRPr sz="1600" kern="1200">
          <a:solidFill>
            <a:schemeClr val="tx1"/>
          </a:solidFill>
          <a:latin typeface="+mn-lt"/>
          <a:ea typeface="+mn-ea"/>
          <a:cs typeface="+mn-cs"/>
        </a:defRPr>
      </a:lvl2pPr>
      <a:lvl3pPr marL="898525" indent="-182563" algn="l" defTabSz="457200" rtl="0" eaLnBrk="1" latinLnBrk="0" hangingPunct="1">
        <a:spcBef>
          <a:spcPts val="360"/>
        </a:spcBef>
        <a:buSzPct val="100000"/>
        <a:buFont typeface="Lucida Grande"/>
        <a:buChar char="-"/>
        <a:defRPr sz="1500" kern="1200">
          <a:solidFill>
            <a:schemeClr val="accent4"/>
          </a:solidFill>
          <a:latin typeface="+mn-lt"/>
          <a:ea typeface="+mn-ea"/>
          <a:cs typeface="+mn-cs"/>
        </a:defRPr>
      </a:lvl3pPr>
      <a:lvl4pPr marL="1600200" indent="-228600" algn="l" defTabSz="457200" rtl="0" eaLnBrk="1" latinLnBrk="0" hangingPunct="1">
        <a:spcBef>
          <a:spcPct val="20000"/>
        </a:spcBef>
        <a:buFont typeface="Arial"/>
        <a:buChar char="–"/>
        <a:defRPr sz="12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266765" y="0"/>
            <a:ext cx="8674683" cy="563413"/>
          </a:xfrm>
          <a:prstGeom prst="rect">
            <a:avLst/>
          </a:prstGeom>
        </p:spPr>
        <p:txBody>
          <a:bodyPr vert="horz" lIns="91440" tIns="45720" rIns="91440" bIns="45720" rtlCol="0" anchor="ctr">
            <a:noAutofit/>
          </a:bodyPr>
          <a:lstStyle/>
          <a:p>
            <a:r>
              <a:rPr lang="en-AU" noProof="0" dirty="0" smtClean="0"/>
              <a:t>Click to edit Master title style</a:t>
            </a:r>
            <a:endParaRPr lang="fr-FR" dirty="0"/>
          </a:p>
        </p:txBody>
      </p:sp>
      <p:sp>
        <p:nvSpPr>
          <p:cNvPr id="11" name="Espace réservé du numéro de diapositive 5"/>
          <p:cNvSpPr txBox="1">
            <a:spLocks/>
          </p:cNvSpPr>
          <p:nvPr/>
        </p:nvSpPr>
        <p:spPr>
          <a:xfrm>
            <a:off x="133237" y="4802828"/>
            <a:ext cx="786206" cy="273844"/>
          </a:xfrm>
          <a:prstGeom prst="rect">
            <a:avLst/>
          </a:prstGeom>
        </p:spPr>
        <p:txBody>
          <a:bodyPr vert="horz" lIns="91440" tIns="45720" rIns="91440" bIns="4572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44350D62-B6BB-E847-B7AB-6B0C5C66D2F8}" type="slidenum">
              <a:rPr lang="fr-FR" smtClean="0">
                <a:solidFill>
                  <a:srgbClr val="333366"/>
                </a:solidFill>
              </a:rPr>
              <a:pPr algn="l"/>
              <a:t>‹N°›</a:t>
            </a:fld>
            <a:endParaRPr lang="fr-FR" dirty="0">
              <a:solidFill>
                <a:srgbClr val="333366"/>
              </a:solidFill>
            </a:endParaRPr>
          </a:p>
        </p:txBody>
      </p:sp>
      <p:cxnSp>
        <p:nvCxnSpPr>
          <p:cNvPr id="17" name="Straight Connector 3"/>
          <p:cNvCxnSpPr/>
          <p:nvPr/>
        </p:nvCxnSpPr>
        <p:spPr bwMode="auto">
          <a:xfrm>
            <a:off x="-4456" y="563413"/>
            <a:ext cx="9148456" cy="0"/>
          </a:xfrm>
          <a:prstGeom prst="line">
            <a:avLst/>
          </a:prstGeom>
          <a:noFill/>
          <a:ln w="9525" cap="flat"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rgbClr val="FF7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13"/>
          <p:cNvSpPr/>
          <p:nvPr/>
        </p:nvSpPr>
        <p:spPr bwMode="auto">
          <a:xfrm>
            <a:off x="-2341" y="-13581"/>
            <a:ext cx="180000" cy="575999"/>
          </a:xfrm>
          <a:prstGeom prst="rect">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400" b="0" i="0" u="none" strike="noStrike" cap="none" normalizeH="0" baseline="0" smtClean="0">
              <a:ln>
                <a:noFill/>
              </a:ln>
              <a:solidFill>
                <a:srgbClr val="323265"/>
              </a:solidFill>
              <a:effectLst/>
              <a:latin typeface="Arial" charset="0"/>
              <a:cs typeface="Arial" charset="0"/>
            </a:endParaRPr>
          </a:p>
        </p:txBody>
      </p:sp>
      <p:sp>
        <p:nvSpPr>
          <p:cNvPr id="19" name="Freeform 22"/>
          <p:cNvSpPr>
            <a:spLocks/>
          </p:cNvSpPr>
          <p:nvPr/>
        </p:nvSpPr>
        <p:spPr bwMode="auto">
          <a:xfrm rot="10800000" flipH="1">
            <a:off x="159697" y="4842573"/>
            <a:ext cx="208368" cy="218336"/>
          </a:xfrm>
          <a:custGeom>
            <a:avLst/>
            <a:gdLst>
              <a:gd name="T0" fmla="*/ 39 w 412"/>
              <a:gd name="T1" fmla="*/ 411 h 411"/>
              <a:gd name="T2" fmla="*/ 0 w 412"/>
              <a:gd name="T3" fmla="*/ 411 h 411"/>
              <a:gd name="T4" fmla="*/ 0 w 412"/>
              <a:gd name="T5" fmla="*/ 0 h 411"/>
              <a:gd name="T6" fmla="*/ 412 w 412"/>
              <a:gd name="T7" fmla="*/ 0 h 411"/>
              <a:gd name="T8" fmla="*/ 412 w 412"/>
              <a:gd name="T9" fmla="*/ 39 h 411"/>
              <a:gd name="T10" fmla="*/ 39 w 412"/>
              <a:gd name="T11" fmla="*/ 39 h 411"/>
              <a:gd name="T12" fmla="*/ 39 w 412"/>
              <a:gd name="T13" fmla="*/ 411 h 411"/>
            </a:gdLst>
            <a:ahLst/>
            <a:cxnLst>
              <a:cxn ang="0">
                <a:pos x="T0" y="T1"/>
              </a:cxn>
              <a:cxn ang="0">
                <a:pos x="T2" y="T3"/>
              </a:cxn>
              <a:cxn ang="0">
                <a:pos x="T4" y="T5"/>
              </a:cxn>
              <a:cxn ang="0">
                <a:pos x="T6" y="T7"/>
              </a:cxn>
              <a:cxn ang="0">
                <a:pos x="T8" y="T9"/>
              </a:cxn>
              <a:cxn ang="0">
                <a:pos x="T10" y="T11"/>
              </a:cxn>
              <a:cxn ang="0">
                <a:pos x="T12" y="T13"/>
              </a:cxn>
            </a:cxnLst>
            <a:rect l="0" t="0" r="r" b="b"/>
            <a:pathLst>
              <a:path w="412" h="411">
                <a:moveTo>
                  <a:pt x="39" y="411"/>
                </a:moveTo>
                <a:lnTo>
                  <a:pt x="0" y="411"/>
                </a:lnTo>
                <a:lnTo>
                  <a:pt x="0" y="0"/>
                </a:lnTo>
                <a:lnTo>
                  <a:pt x="412" y="0"/>
                </a:lnTo>
                <a:lnTo>
                  <a:pt x="412" y="39"/>
                </a:lnTo>
                <a:lnTo>
                  <a:pt x="39" y="39"/>
                </a:lnTo>
                <a:lnTo>
                  <a:pt x="39" y="41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lumMod val="75000"/>
                  <a:lumOff val="25000"/>
                </a:srgbClr>
              </a:solidFill>
              <a:effectLst/>
              <a:uLnTx/>
              <a:uFillTx/>
            </a:endParaRPr>
          </a:p>
        </p:txBody>
      </p:sp>
      <p:sp>
        <p:nvSpPr>
          <p:cNvPr id="16" name="ZoneTexte 11"/>
          <p:cNvSpPr txBox="1">
            <a:spLocks noChangeArrowheads="1"/>
          </p:cNvSpPr>
          <p:nvPr/>
        </p:nvSpPr>
        <p:spPr bwMode="auto">
          <a:xfrm>
            <a:off x="3707904" y="4605201"/>
            <a:ext cx="1728192" cy="462755"/>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OPEN</a:t>
            </a:r>
          </a:p>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a:p>
            <a:pPr algn="ctr" eaLnBrk="1" fontAlgn="auto" hangingPunct="1">
              <a:spcBef>
                <a:spcPts val="0"/>
              </a:spcBef>
              <a:spcAft>
                <a:spcPts val="0"/>
              </a:spcAft>
              <a:defRPr/>
            </a:pPr>
            <a:r>
              <a:rPr lang="en-US" sz="600" b="0" baseline="0" dirty="0" smtClean="0">
                <a:solidFill>
                  <a:srgbClr val="FF0000"/>
                </a:solidFill>
                <a:latin typeface="Arial" charset="0"/>
              </a:rPr>
              <a:t>THALES GROUP CONFIDENTIAL</a:t>
            </a:r>
          </a:p>
          <a:p>
            <a:pPr algn="ctr" eaLnBrk="1" fontAlgn="auto" hangingPunct="1">
              <a:spcBef>
                <a:spcPts val="0"/>
              </a:spcBef>
              <a:spcAft>
                <a:spcPts val="0"/>
              </a:spcAft>
              <a:defRPr/>
            </a:pPr>
            <a:r>
              <a:rPr lang="en-US" sz="600" b="0" baseline="0" dirty="0" smtClean="0">
                <a:solidFill>
                  <a:srgbClr val="FF0000"/>
                </a:solidFill>
                <a:latin typeface="Arial" charset="0"/>
              </a:rPr>
              <a:t>THALES GROUP SECRET</a:t>
            </a:r>
            <a:endParaRPr lang="en-US" sz="600" b="0" dirty="0" smtClean="0">
              <a:solidFill>
                <a:srgbClr val="FF0000"/>
              </a:solidFill>
              <a:latin typeface="Arial" charset="0"/>
            </a:endParaRPr>
          </a:p>
        </p:txBody>
      </p:sp>
      <p:sp>
        <p:nvSpPr>
          <p:cNvPr id="15" name="Espace réservé du texte 2"/>
          <p:cNvSpPr>
            <a:spLocks noGrp="1"/>
          </p:cNvSpPr>
          <p:nvPr>
            <p:ph type="body" idx="1"/>
          </p:nvPr>
        </p:nvSpPr>
        <p:spPr>
          <a:xfrm>
            <a:off x="179515" y="696542"/>
            <a:ext cx="8761933" cy="3934455"/>
          </a:xfrm>
          <a:prstGeom prst="rect">
            <a:avLst/>
          </a:prstGeom>
        </p:spPr>
        <p:txBody>
          <a:bodyPr vert="horz" lIns="91440" tIns="45720" rIns="91440" bIns="45720" rtlCol="0">
            <a:noAutofit/>
          </a:bodyPr>
          <a:lstStyle/>
          <a:p>
            <a:pPr lvl="0"/>
            <a:r>
              <a:rPr lang="en-AU" dirty="0" smtClean="0"/>
              <a:t>Click </a:t>
            </a:r>
            <a:r>
              <a:rPr lang="en-AU" noProof="0" dirty="0" smtClean="0"/>
              <a:t>to</a:t>
            </a:r>
            <a:r>
              <a:rPr lang="en-AU" dirty="0" smtClean="0"/>
              <a:t> edit Master text styles</a:t>
            </a:r>
          </a:p>
          <a:p>
            <a:pPr lvl="1"/>
            <a:r>
              <a:rPr lang="en-AU" noProof="0" dirty="0" smtClean="0"/>
              <a:t>Second level	</a:t>
            </a:r>
          </a:p>
          <a:p>
            <a:pPr lvl="2"/>
            <a:r>
              <a:rPr lang="en-AU" noProof="0" dirty="0" smtClean="0"/>
              <a:t>Third level</a:t>
            </a:r>
          </a:p>
        </p:txBody>
      </p:sp>
      <p:pic>
        <p:nvPicPr>
          <p:cNvPr id="21" name="Image 20" descr="logo_thales.png"/>
          <p:cNvPicPr>
            <a:picLocks noChangeAspect="1"/>
          </p:cNvPicPr>
          <p:nvPr/>
        </p:nvPicPr>
        <p:blipFill rotWithShape="1">
          <a:blip r:embed="rId14" cstate="screen">
            <a:extLst>
              <a:ext uri="{28A0092B-C50C-407E-A947-70E740481C1C}">
                <a14:useLocalDpi xmlns:a14="http://schemas.microsoft.com/office/drawing/2010/main"/>
              </a:ext>
            </a:extLst>
          </a:blip>
          <a:srcRect l="9051" t="36000" r="9051" b="36000"/>
          <a:stretch/>
        </p:blipFill>
        <p:spPr>
          <a:xfrm>
            <a:off x="7213448" y="4743026"/>
            <a:ext cx="1728000" cy="332309"/>
          </a:xfrm>
          <a:prstGeom prst="rect">
            <a:avLst/>
          </a:prstGeom>
        </p:spPr>
      </p:pic>
      <p:sp>
        <p:nvSpPr>
          <p:cNvPr id="20" name="Rectangle 36"/>
          <p:cNvSpPr>
            <a:spLocks noChangeArrowheads="1"/>
          </p:cNvSpPr>
          <p:nvPr/>
        </p:nvSpPr>
        <p:spPr bwMode="auto">
          <a:xfrm rot="16200000">
            <a:off x="-1890005" y="2627451"/>
            <a:ext cx="4046486" cy="184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0" marR="0" indent="0" algn="l" defTabSz="914400" rtl="0" eaLnBrk="0" fontAlgn="base" latinLnBrk="0" hangingPunct="0">
              <a:lnSpc>
                <a:spcPct val="100000"/>
              </a:lnSpc>
              <a:spcBef>
                <a:spcPct val="20000"/>
              </a:spcBef>
              <a:spcAft>
                <a:spcPct val="0"/>
              </a:spcAft>
              <a:buClrTx/>
              <a:buSzTx/>
              <a:buFontTx/>
              <a:buNone/>
              <a:tabLst/>
              <a:defRPr/>
            </a:pPr>
            <a:r>
              <a:rPr lang="en-AU" sz="600" kern="1200" noProof="0" dirty="0" smtClean="0">
                <a:solidFill>
                  <a:srgbClr val="969696"/>
                </a:solidFill>
                <a:latin typeface="+mn-lt"/>
                <a:ea typeface="+mn-ea"/>
                <a:cs typeface="+mn-cs"/>
              </a:rPr>
              <a:t>This document may not be reproduced, modified, adapted, published, translated, in any way, in whole or in part or disclosed to a third party</a:t>
            </a:r>
            <a:r>
              <a:rPr lang="en-AU" sz="600" kern="1200" baseline="0" noProof="0" dirty="0" smtClean="0">
                <a:solidFill>
                  <a:srgbClr val="969696"/>
                </a:solidFill>
                <a:latin typeface="+mn-lt"/>
                <a:ea typeface="+mn-ea"/>
                <a:cs typeface="+mn-cs"/>
              </a:rPr>
              <a:t> </a:t>
            </a:r>
            <a:r>
              <a:rPr lang="en-AU" sz="600" kern="1200" noProof="0" dirty="0" smtClean="0">
                <a:solidFill>
                  <a:srgbClr val="969696"/>
                </a:solidFill>
                <a:latin typeface="+mn-lt"/>
                <a:ea typeface="+mn-ea"/>
                <a:cs typeface="+mn-cs"/>
              </a:rPr>
              <a:t>without the prior written consent of Thales  -  © Thales  2015 All rights reserved</a:t>
            </a:r>
            <a:r>
              <a:rPr lang="en-AU" sz="600" noProof="0" dirty="0" smtClean="0">
                <a:solidFill>
                  <a:srgbClr val="969696"/>
                </a:solidFill>
              </a:rPr>
              <a:t>.</a:t>
            </a:r>
            <a:endParaRPr lang="en-AU" sz="700" noProof="0" dirty="0">
              <a:solidFill>
                <a:srgbClr val="606060"/>
              </a:solidFill>
            </a:endParaRPr>
          </a:p>
        </p:txBody>
      </p:sp>
      <p:sp>
        <p:nvSpPr>
          <p:cNvPr id="12" name="Rectangle 36"/>
          <p:cNvSpPr>
            <a:spLocks noChangeArrowheads="1"/>
          </p:cNvSpPr>
          <p:nvPr/>
        </p:nvSpPr>
        <p:spPr bwMode="auto">
          <a:xfrm>
            <a:off x="598579" y="4855684"/>
            <a:ext cx="5475047" cy="2031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0" marR="0" indent="0" algn="l" defTabSz="914400" rtl="0" eaLnBrk="0" fontAlgn="base" latinLnBrk="0" hangingPunct="0">
              <a:lnSpc>
                <a:spcPct val="100000"/>
              </a:lnSpc>
              <a:spcBef>
                <a:spcPct val="20000"/>
              </a:spcBef>
              <a:spcAft>
                <a:spcPct val="0"/>
              </a:spcAft>
              <a:buClrTx/>
              <a:buSzTx/>
              <a:buFontTx/>
              <a:buNone/>
              <a:tabLst/>
              <a:defRPr/>
            </a:pPr>
            <a:r>
              <a:rPr lang="fr-FR" sz="600" noProof="0" dirty="0" err="1" smtClean="0">
                <a:solidFill>
                  <a:srgbClr val="969696"/>
                </a:solidFill>
              </a:rPr>
              <a:t>Ref</a:t>
            </a:r>
            <a:r>
              <a:rPr lang="fr-FR" sz="600" noProof="0" dirty="0" smtClean="0">
                <a:solidFill>
                  <a:srgbClr val="969696"/>
                </a:solidFill>
              </a:rPr>
              <a:t> </a:t>
            </a:r>
            <a:r>
              <a:rPr lang="fr-FR" sz="600" noProof="0" dirty="0" err="1" smtClean="0">
                <a:solidFill>
                  <a:srgbClr val="969696"/>
                </a:solidFill>
              </a:rPr>
              <a:t>number</a:t>
            </a:r>
            <a:r>
              <a:rPr lang="fr-FR" sz="600" noProof="0" dirty="0" smtClean="0">
                <a:solidFill>
                  <a:srgbClr val="969696"/>
                </a:solidFill>
              </a:rPr>
              <a:t>- date</a:t>
            </a:r>
          </a:p>
          <a:p>
            <a:pPr marL="0" marR="0" indent="0" algn="l" defTabSz="914400" rtl="0" eaLnBrk="0" fontAlgn="base" latinLnBrk="0" hangingPunct="0">
              <a:lnSpc>
                <a:spcPct val="100000"/>
              </a:lnSpc>
              <a:spcBef>
                <a:spcPct val="20000"/>
              </a:spcBef>
              <a:spcAft>
                <a:spcPct val="0"/>
              </a:spcAft>
              <a:buClrTx/>
              <a:buSzTx/>
              <a:buFontTx/>
              <a:buNone/>
              <a:tabLst/>
              <a:defRPr/>
            </a:pPr>
            <a:r>
              <a:rPr lang="fr-FR" sz="600" noProof="0" dirty="0" smtClean="0">
                <a:solidFill>
                  <a:srgbClr val="969696"/>
                </a:solidFill>
              </a:rPr>
              <a:t>Name of  the </a:t>
            </a:r>
            <a:r>
              <a:rPr lang="fr-FR" sz="600" noProof="0" dirty="0" err="1" smtClean="0">
                <a:solidFill>
                  <a:srgbClr val="969696"/>
                </a:solidFill>
              </a:rPr>
              <a:t>company</a:t>
            </a:r>
            <a:r>
              <a:rPr lang="fr-FR" sz="600" noProof="0" dirty="0" smtClean="0">
                <a:solidFill>
                  <a:srgbClr val="969696"/>
                </a:solidFill>
              </a:rPr>
              <a:t>/ Template : 87204467-DOC-GRP-EN-002</a:t>
            </a:r>
            <a:endParaRPr lang="fr-FR" sz="700" noProof="0" dirty="0">
              <a:solidFill>
                <a:srgbClr val="606060"/>
              </a:solidFill>
            </a:endParaRPr>
          </a:p>
        </p:txBody>
      </p:sp>
    </p:spTree>
    <p:extLst>
      <p:ext uri="{BB962C8B-B14F-4D97-AF65-F5344CB8AC3E}">
        <p14:creationId xmlns:p14="http://schemas.microsoft.com/office/powerpoint/2010/main" val="314307532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731" r:id="rId3"/>
    <p:sldLayoutId id="2147483673" r:id="rId4"/>
    <p:sldLayoutId id="2147483674" r:id="rId5"/>
    <p:sldLayoutId id="2147483675" r:id="rId6"/>
    <p:sldLayoutId id="2147483676" r:id="rId7"/>
    <p:sldLayoutId id="2147483677" r:id="rId8"/>
    <p:sldLayoutId id="2147483725" r:id="rId9"/>
    <p:sldLayoutId id="2147483678" r:id="rId10"/>
    <p:sldLayoutId id="2147483679" r:id="rId11"/>
    <p:sldLayoutId id="2147483737" r:id="rId12"/>
  </p:sldLayoutIdLst>
  <p:timing>
    <p:tnLst>
      <p:par>
        <p:cTn id="1" dur="indefinite" restart="never" nodeType="tmRoot"/>
      </p:par>
    </p:tnLst>
  </p:timing>
  <p:txStyles>
    <p:titleStyle>
      <a:lvl1pPr algn="l" defTabSz="4572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360000" indent="-180975" algn="l" defTabSz="457200" rtl="0" eaLnBrk="1" latinLnBrk="0" hangingPunct="1">
        <a:lnSpc>
          <a:spcPct val="100000"/>
        </a:lnSpc>
        <a:spcBef>
          <a:spcPts val="600"/>
        </a:spcBef>
        <a:spcAft>
          <a:spcPts val="1200"/>
        </a:spcAft>
        <a:buClr>
          <a:schemeClr val="bg2"/>
        </a:buClr>
        <a:buSzPct val="90000"/>
        <a:buFont typeface="Century Gothic" panose="020B0502020202020204" pitchFamily="34" charset="0"/>
        <a:buChar char="▌"/>
        <a:tabLst>
          <a:tab pos="985838" algn="l"/>
        </a:tabLst>
        <a:defRPr lang="fr-FR" sz="1800" b="1" kern="1200" dirty="0" smtClean="0">
          <a:solidFill>
            <a:schemeClr val="bg2"/>
          </a:solidFill>
          <a:latin typeface="+mn-lt"/>
          <a:ea typeface="+mn-ea"/>
          <a:cs typeface="+mn-cs"/>
        </a:defRPr>
      </a:lvl1pPr>
      <a:lvl2pPr marL="539750" indent="-182563" algn="l" defTabSz="457200" rtl="0" eaLnBrk="1" latinLnBrk="0" hangingPunct="1">
        <a:spcBef>
          <a:spcPts val="0"/>
        </a:spcBef>
        <a:spcAft>
          <a:spcPts val="600"/>
        </a:spcAft>
        <a:buSzPct val="100000"/>
        <a:buFontTx/>
        <a:buBlip>
          <a:blip r:embed="rId15"/>
        </a:buBlip>
        <a:defRPr sz="1600" kern="1200">
          <a:solidFill>
            <a:schemeClr val="tx1"/>
          </a:solidFill>
          <a:latin typeface="+mn-lt"/>
          <a:ea typeface="+mn-ea"/>
          <a:cs typeface="+mn-cs"/>
        </a:defRPr>
      </a:lvl2pPr>
      <a:lvl3pPr marL="898525" indent="-182563" algn="l" defTabSz="457200" rtl="0" eaLnBrk="1" latinLnBrk="0" hangingPunct="1">
        <a:spcBef>
          <a:spcPts val="360"/>
        </a:spcBef>
        <a:buSzPct val="100000"/>
        <a:buFont typeface="Lucida Grande"/>
        <a:buChar char="-"/>
        <a:defRPr sz="1500" kern="1200">
          <a:solidFill>
            <a:schemeClr val="accent4"/>
          </a:solidFill>
          <a:latin typeface="+mn-lt"/>
          <a:ea typeface="+mn-ea"/>
          <a:cs typeface="+mn-cs"/>
        </a:defRPr>
      </a:lvl3pPr>
      <a:lvl4pPr marL="1600200" indent="-228600" algn="l" defTabSz="457200" rtl="0" eaLnBrk="1" latinLnBrk="0" hangingPunct="1">
        <a:spcBef>
          <a:spcPct val="20000"/>
        </a:spcBef>
        <a:buFont typeface="Arial"/>
        <a:buChar char="–"/>
        <a:defRPr sz="12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266765" y="1"/>
            <a:ext cx="8674683" cy="560831"/>
          </a:xfrm>
          <a:prstGeom prst="rect">
            <a:avLst/>
          </a:prstGeom>
        </p:spPr>
        <p:txBody>
          <a:bodyPr vert="horz" lIns="91440" tIns="45720" rIns="91440" bIns="45720" rtlCol="0" anchor="ctr">
            <a:noAutofit/>
          </a:bodyPr>
          <a:lstStyle/>
          <a:p>
            <a:r>
              <a:rPr lang="en-AU" noProof="0" dirty="0" smtClean="0"/>
              <a:t>Click to edit Master title </a:t>
            </a:r>
            <a:r>
              <a:rPr lang="en-AU" dirty="0" smtClean="0"/>
              <a:t>style</a:t>
            </a:r>
            <a:endParaRPr lang="fr-FR" dirty="0"/>
          </a:p>
        </p:txBody>
      </p:sp>
      <p:sp>
        <p:nvSpPr>
          <p:cNvPr id="3" name="Espace réservé du texte 2"/>
          <p:cNvSpPr>
            <a:spLocks noGrp="1"/>
          </p:cNvSpPr>
          <p:nvPr>
            <p:ph type="body" idx="1"/>
          </p:nvPr>
        </p:nvSpPr>
        <p:spPr>
          <a:xfrm>
            <a:off x="179515" y="696542"/>
            <a:ext cx="8761933" cy="3934455"/>
          </a:xfrm>
          <a:prstGeom prst="rect">
            <a:avLst/>
          </a:prstGeom>
        </p:spPr>
        <p:txBody>
          <a:bodyPr vert="horz" lIns="91440" tIns="45720" rIns="91440" bIns="45720" rtlCol="0">
            <a:noAutofit/>
          </a:bodyPr>
          <a:lstStyle/>
          <a:p>
            <a:pPr lvl="0"/>
            <a:r>
              <a:rPr lang="en-AU" dirty="0" smtClean="0"/>
              <a:t>Click to </a:t>
            </a:r>
            <a:r>
              <a:rPr lang="en-AU" noProof="0" dirty="0" smtClean="0"/>
              <a:t>edit</a:t>
            </a:r>
            <a:r>
              <a:rPr lang="en-AU" dirty="0" smtClean="0"/>
              <a:t> Master text styles</a:t>
            </a:r>
          </a:p>
          <a:p>
            <a:pPr lvl="1"/>
            <a:r>
              <a:rPr lang="en-AU" noProof="0" dirty="0" smtClean="0"/>
              <a:t>Second level</a:t>
            </a:r>
          </a:p>
          <a:p>
            <a:pPr lvl="2"/>
            <a:r>
              <a:rPr lang="en-AU" noProof="0" dirty="0" smtClean="0"/>
              <a:t>Third level</a:t>
            </a:r>
          </a:p>
        </p:txBody>
      </p:sp>
      <p:sp>
        <p:nvSpPr>
          <p:cNvPr id="12" name="Espace réservé du numéro de diapositive 5"/>
          <p:cNvSpPr txBox="1">
            <a:spLocks/>
          </p:cNvSpPr>
          <p:nvPr/>
        </p:nvSpPr>
        <p:spPr>
          <a:xfrm>
            <a:off x="133237" y="4802828"/>
            <a:ext cx="786206" cy="273844"/>
          </a:xfrm>
          <a:prstGeom prst="rect">
            <a:avLst/>
          </a:prstGeom>
        </p:spPr>
        <p:txBody>
          <a:bodyPr vert="horz" lIns="91440" tIns="45720" rIns="91440" bIns="4572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44350D62-B6BB-E847-B7AB-6B0C5C66D2F8}" type="slidenum">
              <a:rPr lang="fr-FR" smtClean="0">
                <a:solidFill>
                  <a:srgbClr val="333366"/>
                </a:solidFill>
              </a:rPr>
              <a:pPr algn="l"/>
              <a:t>‹N°›</a:t>
            </a:fld>
            <a:endParaRPr lang="fr-FR" dirty="0">
              <a:solidFill>
                <a:srgbClr val="333366"/>
              </a:solidFill>
            </a:endParaRPr>
          </a:p>
        </p:txBody>
      </p:sp>
      <p:cxnSp>
        <p:nvCxnSpPr>
          <p:cNvPr id="18" name="Straight Connector 3"/>
          <p:cNvCxnSpPr/>
          <p:nvPr/>
        </p:nvCxnSpPr>
        <p:spPr bwMode="auto">
          <a:xfrm>
            <a:off x="-4456" y="563413"/>
            <a:ext cx="9148456" cy="0"/>
          </a:xfrm>
          <a:prstGeom prst="line">
            <a:avLst/>
          </a:prstGeom>
          <a:noFill/>
          <a:ln w="9525" cap="flat"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rgbClr val="FF7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2"/>
          <p:cNvSpPr/>
          <p:nvPr/>
        </p:nvSpPr>
        <p:spPr bwMode="auto">
          <a:xfrm>
            <a:off x="-2341" y="-13581"/>
            <a:ext cx="180000" cy="575999"/>
          </a:xfrm>
          <a:prstGeom prst="rect">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400" b="0" i="0" u="none" strike="noStrike" cap="none" normalizeH="0" baseline="0" smtClean="0">
              <a:ln>
                <a:noFill/>
              </a:ln>
              <a:solidFill>
                <a:srgbClr val="323265"/>
              </a:solidFill>
              <a:effectLst/>
              <a:latin typeface="Arial" charset="0"/>
              <a:cs typeface="Arial" charset="0"/>
            </a:endParaRPr>
          </a:p>
        </p:txBody>
      </p:sp>
      <p:sp>
        <p:nvSpPr>
          <p:cNvPr id="14" name="Freeform 22"/>
          <p:cNvSpPr>
            <a:spLocks/>
          </p:cNvSpPr>
          <p:nvPr/>
        </p:nvSpPr>
        <p:spPr bwMode="auto">
          <a:xfrm rot="10800000" flipH="1">
            <a:off x="159697" y="4842573"/>
            <a:ext cx="208368" cy="218336"/>
          </a:xfrm>
          <a:custGeom>
            <a:avLst/>
            <a:gdLst>
              <a:gd name="T0" fmla="*/ 39 w 412"/>
              <a:gd name="T1" fmla="*/ 411 h 411"/>
              <a:gd name="T2" fmla="*/ 0 w 412"/>
              <a:gd name="T3" fmla="*/ 411 h 411"/>
              <a:gd name="T4" fmla="*/ 0 w 412"/>
              <a:gd name="T5" fmla="*/ 0 h 411"/>
              <a:gd name="T6" fmla="*/ 412 w 412"/>
              <a:gd name="T7" fmla="*/ 0 h 411"/>
              <a:gd name="T8" fmla="*/ 412 w 412"/>
              <a:gd name="T9" fmla="*/ 39 h 411"/>
              <a:gd name="T10" fmla="*/ 39 w 412"/>
              <a:gd name="T11" fmla="*/ 39 h 411"/>
              <a:gd name="T12" fmla="*/ 39 w 412"/>
              <a:gd name="T13" fmla="*/ 411 h 411"/>
            </a:gdLst>
            <a:ahLst/>
            <a:cxnLst>
              <a:cxn ang="0">
                <a:pos x="T0" y="T1"/>
              </a:cxn>
              <a:cxn ang="0">
                <a:pos x="T2" y="T3"/>
              </a:cxn>
              <a:cxn ang="0">
                <a:pos x="T4" y="T5"/>
              </a:cxn>
              <a:cxn ang="0">
                <a:pos x="T6" y="T7"/>
              </a:cxn>
              <a:cxn ang="0">
                <a:pos x="T8" y="T9"/>
              </a:cxn>
              <a:cxn ang="0">
                <a:pos x="T10" y="T11"/>
              </a:cxn>
              <a:cxn ang="0">
                <a:pos x="T12" y="T13"/>
              </a:cxn>
            </a:cxnLst>
            <a:rect l="0" t="0" r="r" b="b"/>
            <a:pathLst>
              <a:path w="412" h="411">
                <a:moveTo>
                  <a:pt x="39" y="411"/>
                </a:moveTo>
                <a:lnTo>
                  <a:pt x="0" y="411"/>
                </a:lnTo>
                <a:lnTo>
                  <a:pt x="0" y="0"/>
                </a:lnTo>
                <a:lnTo>
                  <a:pt x="412" y="0"/>
                </a:lnTo>
                <a:lnTo>
                  <a:pt x="412" y="39"/>
                </a:lnTo>
                <a:lnTo>
                  <a:pt x="39" y="39"/>
                </a:lnTo>
                <a:lnTo>
                  <a:pt x="39" y="41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lumMod val="75000"/>
                  <a:lumOff val="25000"/>
                </a:srgbClr>
              </a:solidFill>
              <a:effectLst/>
              <a:uLnTx/>
              <a:uFillTx/>
            </a:endParaRPr>
          </a:p>
        </p:txBody>
      </p:sp>
      <p:sp>
        <p:nvSpPr>
          <p:cNvPr id="16" name="ZoneTexte 11"/>
          <p:cNvSpPr txBox="1">
            <a:spLocks noChangeArrowheads="1"/>
          </p:cNvSpPr>
          <p:nvPr/>
        </p:nvSpPr>
        <p:spPr bwMode="auto">
          <a:xfrm>
            <a:off x="3707904" y="4605201"/>
            <a:ext cx="1728192" cy="462755"/>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OPEN</a:t>
            </a:r>
          </a:p>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a:p>
            <a:pPr algn="ctr" eaLnBrk="1" fontAlgn="auto" hangingPunct="1">
              <a:spcBef>
                <a:spcPts val="0"/>
              </a:spcBef>
              <a:spcAft>
                <a:spcPts val="0"/>
              </a:spcAft>
              <a:defRPr/>
            </a:pPr>
            <a:r>
              <a:rPr lang="en-US" sz="600" b="0" baseline="0" dirty="0" smtClean="0">
                <a:solidFill>
                  <a:srgbClr val="FF0000"/>
                </a:solidFill>
                <a:latin typeface="Arial" charset="0"/>
              </a:rPr>
              <a:t>THALES GROUP CONFIDENTIAL</a:t>
            </a:r>
          </a:p>
          <a:p>
            <a:pPr algn="ctr" eaLnBrk="1" fontAlgn="auto" hangingPunct="1">
              <a:spcBef>
                <a:spcPts val="0"/>
              </a:spcBef>
              <a:spcAft>
                <a:spcPts val="0"/>
              </a:spcAft>
              <a:defRPr/>
            </a:pPr>
            <a:r>
              <a:rPr lang="en-US" sz="600" b="0" baseline="0" dirty="0" smtClean="0">
                <a:solidFill>
                  <a:srgbClr val="FF0000"/>
                </a:solidFill>
                <a:latin typeface="Arial" charset="0"/>
              </a:rPr>
              <a:t>THALES GROUP SECRET</a:t>
            </a:r>
            <a:endParaRPr lang="en-US" sz="600" b="0" dirty="0" smtClean="0">
              <a:solidFill>
                <a:srgbClr val="FF0000"/>
              </a:solidFill>
              <a:latin typeface="Arial" charset="0"/>
            </a:endParaRPr>
          </a:p>
        </p:txBody>
      </p:sp>
      <p:pic>
        <p:nvPicPr>
          <p:cNvPr id="19" name="Image 18" descr="logo_thales.png"/>
          <p:cNvPicPr>
            <a:picLocks noChangeAspect="1"/>
          </p:cNvPicPr>
          <p:nvPr/>
        </p:nvPicPr>
        <p:blipFill rotWithShape="1">
          <a:blip r:embed="rId14" cstate="screen">
            <a:extLst>
              <a:ext uri="{28A0092B-C50C-407E-A947-70E740481C1C}">
                <a14:useLocalDpi xmlns:a14="http://schemas.microsoft.com/office/drawing/2010/main"/>
              </a:ext>
            </a:extLst>
          </a:blip>
          <a:srcRect l="9051" t="36000" r="9051" b="36000"/>
          <a:stretch/>
        </p:blipFill>
        <p:spPr>
          <a:xfrm>
            <a:off x="7213448" y="4743026"/>
            <a:ext cx="1728000" cy="332309"/>
          </a:xfrm>
          <a:prstGeom prst="rect">
            <a:avLst/>
          </a:prstGeom>
        </p:spPr>
      </p:pic>
      <p:sp>
        <p:nvSpPr>
          <p:cNvPr id="20" name="Rectangle 36"/>
          <p:cNvSpPr>
            <a:spLocks noChangeArrowheads="1"/>
          </p:cNvSpPr>
          <p:nvPr/>
        </p:nvSpPr>
        <p:spPr bwMode="auto">
          <a:xfrm rot="16200000">
            <a:off x="-1890005" y="2627451"/>
            <a:ext cx="4046486" cy="184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0" marR="0" indent="0" algn="l" defTabSz="914400" rtl="0" eaLnBrk="0" fontAlgn="base" latinLnBrk="0" hangingPunct="0">
              <a:lnSpc>
                <a:spcPct val="100000"/>
              </a:lnSpc>
              <a:spcBef>
                <a:spcPct val="20000"/>
              </a:spcBef>
              <a:spcAft>
                <a:spcPct val="0"/>
              </a:spcAft>
              <a:buClrTx/>
              <a:buSzTx/>
              <a:buFontTx/>
              <a:buNone/>
              <a:tabLst/>
              <a:defRPr/>
            </a:pPr>
            <a:r>
              <a:rPr lang="en-AU" sz="600" kern="1200" noProof="0" dirty="0" smtClean="0">
                <a:solidFill>
                  <a:srgbClr val="969696"/>
                </a:solidFill>
                <a:latin typeface="+mn-lt"/>
                <a:ea typeface="+mn-ea"/>
                <a:cs typeface="+mn-cs"/>
              </a:rPr>
              <a:t>This document may not be reproduced, modified, adapted, published, translated, in any way, in whole or in part or disclosed to a third party</a:t>
            </a:r>
            <a:r>
              <a:rPr lang="en-AU" sz="600" kern="1200" baseline="0" noProof="0" dirty="0" smtClean="0">
                <a:solidFill>
                  <a:srgbClr val="969696"/>
                </a:solidFill>
                <a:latin typeface="+mn-lt"/>
                <a:ea typeface="+mn-ea"/>
                <a:cs typeface="+mn-cs"/>
              </a:rPr>
              <a:t> </a:t>
            </a:r>
            <a:r>
              <a:rPr lang="en-AU" sz="600" kern="1200" noProof="0" dirty="0" smtClean="0">
                <a:solidFill>
                  <a:srgbClr val="969696"/>
                </a:solidFill>
                <a:latin typeface="+mn-lt"/>
                <a:ea typeface="+mn-ea"/>
                <a:cs typeface="+mn-cs"/>
              </a:rPr>
              <a:t>without the prior written consent of Thales  -  © Thales  2015 All rights reserved</a:t>
            </a:r>
            <a:r>
              <a:rPr lang="en-AU" sz="600" noProof="0" dirty="0" smtClean="0">
                <a:solidFill>
                  <a:srgbClr val="969696"/>
                </a:solidFill>
              </a:rPr>
              <a:t>.</a:t>
            </a:r>
            <a:endParaRPr lang="en-AU" sz="700" noProof="0" dirty="0">
              <a:solidFill>
                <a:srgbClr val="606060"/>
              </a:solidFill>
            </a:endParaRPr>
          </a:p>
        </p:txBody>
      </p:sp>
      <p:sp>
        <p:nvSpPr>
          <p:cNvPr id="15" name="Rectangle 36"/>
          <p:cNvSpPr>
            <a:spLocks noChangeArrowheads="1"/>
          </p:cNvSpPr>
          <p:nvPr/>
        </p:nvSpPr>
        <p:spPr bwMode="auto">
          <a:xfrm>
            <a:off x="598579" y="4855684"/>
            <a:ext cx="5475047" cy="2031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0" marR="0" indent="0" algn="l" defTabSz="914400" rtl="0" eaLnBrk="0" fontAlgn="base" latinLnBrk="0" hangingPunct="0">
              <a:lnSpc>
                <a:spcPct val="100000"/>
              </a:lnSpc>
              <a:spcBef>
                <a:spcPct val="20000"/>
              </a:spcBef>
              <a:spcAft>
                <a:spcPct val="0"/>
              </a:spcAft>
              <a:buClrTx/>
              <a:buSzTx/>
              <a:buFontTx/>
              <a:buNone/>
              <a:tabLst/>
              <a:defRPr/>
            </a:pPr>
            <a:r>
              <a:rPr lang="fr-FR" sz="600" noProof="0" dirty="0" err="1" smtClean="0">
                <a:solidFill>
                  <a:srgbClr val="969696"/>
                </a:solidFill>
              </a:rPr>
              <a:t>Ref</a:t>
            </a:r>
            <a:r>
              <a:rPr lang="fr-FR" sz="600" noProof="0" dirty="0" smtClean="0">
                <a:solidFill>
                  <a:srgbClr val="969696"/>
                </a:solidFill>
              </a:rPr>
              <a:t> </a:t>
            </a:r>
            <a:r>
              <a:rPr lang="fr-FR" sz="600" noProof="0" dirty="0" err="1" smtClean="0">
                <a:solidFill>
                  <a:srgbClr val="969696"/>
                </a:solidFill>
              </a:rPr>
              <a:t>number</a:t>
            </a:r>
            <a:r>
              <a:rPr lang="fr-FR" sz="600" noProof="0" dirty="0" smtClean="0">
                <a:solidFill>
                  <a:srgbClr val="969696"/>
                </a:solidFill>
              </a:rPr>
              <a:t>- date</a:t>
            </a:r>
          </a:p>
          <a:p>
            <a:pPr marL="0" marR="0" indent="0" algn="l" defTabSz="914400" rtl="0" eaLnBrk="0" fontAlgn="base" latinLnBrk="0" hangingPunct="0">
              <a:lnSpc>
                <a:spcPct val="100000"/>
              </a:lnSpc>
              <a:spcBef>
                <a:spcPct val="20000"/>
              </a:spcBef>
              <a:spcAft>
                <a:spcPct val="0"/>
              </a:spcAft>
              <a:buClrTx/>
              <a:buSzTx/>
              <a:buFontTx/>
              <a:buNone/>
              <a:tabLst/>
              <a:defRPr/>
            </a:pPr>
            <a:r>
              <a:rPr lang="fr-FR" sz="600" noProof="0" dirty="0" smtClean="0">
                <a:solidFill>
                  <a:srgbClr val="969696"/>
                </a:solidFill>
              </a:rPr>
              <a:t>Name of  the </a:t>
            </a:r>
            <a:r>
              <a:rPr lang="fr-FR" sz="600" noProof="0" dirty="0" err="1" smtClean="0">
                <a:solidFill>
                  <a:srgbClr val="969696"/>
                </a:solidFill>
              </a:rPr>
              <a:t>company</a:t>
            </a:r>
            <a:r>
              <a:rPr lang="fr-FR" sz="600" noProof="0" dirty="0" smtClean="0">
                <a:solidFill>
                  <a:srgbClr val="969696"/>
                </a:solidFill>
              </a:rPr>
              <a:t>/ Template : 87204467-DOC-GRP-EN-002</a:t>
            </a:r>
            <a:endParaRPr lang="fr-FR" sz="700" noProof="0" dirty="0">
              <a:solidFill>
                <a:srgbClr val="606060"/>
              </a:solidFill>
            </a:endParaRPr>
          </a:p>
        </p:txBody>
      </p:sp>
    </p:spTree>
    <p:extLst>
      <p:ext uri="{BB962C8B-B14F-4D97-AF65-F5344CB8AC3E}">
        <p14:creationId xmlns:p14="http://schemas.microsoft.com/office/powerpoint/2010/main" val="136915286"/>
      </p:ext>
    </p:extLst>
  </p:cSld>
  <p:clrMap bg1="lt1" tx1="dk1" bg2="lt2" tx2="dk2" accent1="accent1" accent2="accent2" accent3="accent3" accent4="accent4" accent5="accent5" accent6="accent6" hlink="hlink" folHlink="folHlink"/>
  <p:sldLayoutIdLst>
    <p:sldLayoutId id="2147483681" r:id="rId1"/>
    <p:sldLayoutId id="2147483683" r:id="rId2"/>
    <p:sldLayoutId id="2147483732" r:id="rId3"/>
    <p:sldLayoutId id="2147483684" r:id="rId4"/>
    <p:sldLayoutId id="2147483685" r:id="rId5"/>
    <p:sldLayoutId id="2147483686" r:id="rId6"/>
    <p:sldLayoutId id="2147483687" r:id="rId7"/>
    <p:sldLayoutId id="2147483688" r:id="rId8"/>
    <p:sldLayoutId id="2147483726" r:id="rId9"/>
    <p:sldLayoutId id="2147483689" r:id="rId10"/>
    <p:sldLayoutId id="2147483690" r:id="rId11"/>
    <p:sldLayoutId id="2147483738" r:id="rId12"/>
  </p:sldLayoutIdLst>
  <p:timing>
    <p:tnLst>
      <p:par>
        <p:cTn id="1" dur="indefinite" restart="never" nodeType="tmRoot"/>
      </p:par>
    </p:tnLst>
  </p:timing>
  <p:txStyles>
    <p:titleStyle>
      <a:lvl1pPr algn="l" defTabSz="4572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360000" indent="-180975" algn="l" defTabSz="457200" rtl="0" eaLnBrk="1" latinLnBrk="0" hangingPunct="1">
        <a:lnSpc>
          <a:spcPct val="100000"/>
        </a:lnSpc>
        <a:spcBef>
          <a:spcPts val="600"/>
        </a:spcBef>
        <a:spcAft>
          <a:spcPts val="1200"/>
        </a:spcAft>
        <a:buClr>
          <a:schemeClr val="bg2"/>
        </a:buClr>
        <a:buSzPct val="90000"/>
        <a:buFont typeface="Century Gothic" panose="020B0502020202020204" pitchFamily="34" charset="0"/>
        <a:buChar char="▌"/>
        <a:tabLst>
          <a:tab pos="985838" algn="l"/>
        </a:tabLst>
        <a:defRPr lang="fr-FR" sz="1800" b="1" kern="1200" dirty="0" smtClean="0">
          <a:solidFill>
            <a:schemeClr val="bg2"/>
          </a:solidFill>
          <a:latin typeface="+mn-lt"/>
          <a:ea typeface="+mn-ea"/>
          <a:cs typeface="+mn-cs"/>
        </a:defRPr>
      </a:lvl1pPr>
      <a:lvl2pPr marL="539750" indent="-182563" algn="l" defTabSz="457200" rtl="0" eaLnBrk="1" latinLnBrk="0" hangingPunct="1">
        <a:spcBef>
          <a:spcPts val="0"/>
        </a:spcBef>
        <a:spcAft>
          <a:spcPts val="600"/>
        </a:spcAft>
        <a:buSzPct val="100000"/>
        <a:buFontTx/>
        <a:buBlip>
          <a:blip r:embed="rId15"/>
        </a:buBlip>
        <a:defRPr sz="1600" kern="1200">
          <a:solidFill>
            <a:schemeClr val="tx1"/>
          </a:solidFill>
          <a:latin typeface="+mn-lt"/>
          <a:ea typeface="+mn-ea"/>
          <a:cs typeface="+mn-cs"/>
        </a:defRPr>
      </a:lvl2pPr>
      <a:lvl3pPr marL="898525" indent="-182563" algn="l" defTabSz="457200" rtl="0" eaLnBrk="1" latinLnBrk="0" hangingPunct="1">
        <a:spcBef>
          <a:spcPts val="360"/>
        </a:spcBef>
        <a:buSzPct val="100000"/>
        <a:buFont typeface="Lucida Grande"/>
        <a:buChar char="-"/>
        <a:defRPr sz="1500" kern="1200">
          <a:solidFill>
            <a:schemeClr val="accent4"/>
          </a:solidFill>
          <a:latin typeface="+mn-lt"/>
          <a:ea typeface="+mn-ea"/>
          <a:cs typeface="+mn-cs"/>
        </a:defRPr>
      </a:lvl3pPr>
      <a:lvl4pPr marL="1600200" indent="-228600" algn="l" defTabSz="457200" rtl="0" eaLnBrk="1" latinLnBrk="0" hangingPunct="1">
        <a:spcBef>
          <a:spcPct val="20000"/>
        </a:spcBef>
        <a:buFont typeface="Arial"/>
        <a:buChar char="–"/>
        <a:defRPr sz="12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266765" y="1"/>
            <a:ext cx="8674683" cy="560831"/>
          </a:xfrm>
          <a:prstGeom prst="rect">
            <a:avLst/>
          </a:prstGeom>
        </p:spPr>
        <p:txBody>
          <a:bodyPr vert="horz" lIns="91440" tIns="45720" rIns="91440" bIns="45720" rtlCol="0" anchor="ctr">
            <a:noAutofit/>
          </a:bodyPr>
          <a:lstStyle/>
          <a:p>
            <a:r>
              <a:rPr lang="en-AU" noProof="0" dirty="0" smtClean="0"/>
              <a:t>Click to edit Master title </a:t>
            </a:r>
            <a:r>
              <a:rPr lang="en-AU" dirty="0" smtClean="0"/>
              <a:t>style</a:t>
            </a:r>
            <a:endParaRPr lang="fr-FR" dirty="0"/>
          </a:p>
        </p:txBody>
      </p:sp>
      <p:sp>
        <p:nvSpPr>
          <p:cNvPr id="3" name="Espace réservé du texte 2"/>
          <p:cNvSpPr>
            <a:spLocks noGrp="1"/>
          </p:cNvSpPr>
          <p:nvPr>
            <p:ph type="body" idx="1"/>
          </p:nvPr>
        </p:nvSpPr>
        <p:spPr>
          <a:xfrm>
            <a:off x="179515" y="696542"/>
            <a:ext cx="8761933" cy="3934455"/>
          </a:xfrm>
          <a:prstGeom prst="rect">
            <a:avLst/>
          </a:prstGeom>
        </p:spPr>
        <p:txBody>
          <a:bodyPr vert="horz" lIns="91440" tIns="45720" rIns="91440" bIns="45720" rtlCol="0">
            <a:noAutofit/>
          </a:bodyPr>
          <a:lstStyle/>
          <a:p>
            <a:pPr lvl="0"/>
            <a:r>
              <a:rPr lang="en-AU" dirty="0" smtClean="0"/>
              <a:t>Click to </a:t>
            </a:r>
            <a:r>
              <a:rPr lang="en-AU" noProof="0" dirty="0" smtClean="0"/>
              <a:t>edit</a:t>
            </a:r>
            <a:r>
              <a:rPr lang="en-AU" dirty="0" smtClean="0"/>
              <a:t> Master text styles</a:t>
            </a:r>
          </a:p>
          <a:p>
            <a:pPr lvl="1"/>
            <a:r>
              <a:rPr lang="en-AU" noProof="0" dirty="0" smtClean="0"/>
              <a:t>Second level</a:t>
            </a:r>
          </a:p>
          <a:p>
            <a:pPr lvl="2"/>
            <a:r>
              <a:rPr lang="en-AU" noProof="0" dirty="0" smtClean="0"/>
              <a:t>Third level</a:t>
            </a:r>
          </a:p>
        </p:txBody>
      </p:sp>
      <p:sp>
        <p:nvSpPr>
          <p:cNvPr id="11" name="Espace réservé du numéro de diapositive 5"/>
          <p:cNvSpPr txBox="1">
            <a:spLocks/>
          </p:cNvSpPr>
          <p:nvPr/>
        </p:nvSpPr>
        <p:spPr>
          <a:xfrm>
            <a:off x="133237" y="4802828"/>
            <a:ext cx="786206" cy="273844"/>
          </a:xfrm>
          <a:prstGeom prst="rect">
            <a:avLst/>
          </a:prstGeom>
        </p:spPr>
        <p:txBody>
          <a:bodyPr vert="horz" lIns="91440" tIns="45720" rIns="91440" bIns="4572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44350D62-B6BB-E847-B7AB-6B0C5C66D2F8}" type="slidenum">
              <a:rPr lang="fr-FR" smtClean="0">
                <a:solidFill>
                  <a:srgbClr val="333366"/>
                </a:solidFill>
              </a:rPr>
              <a:pPr algn="l"/>
              <a:t>‹N°›</a:t>
            </a:fld>
            <a:endParaRPr lang="fr-FR" dirty="0">
              <a:solidFill>
                <a:srgbClr val="333366"/>
              </a:solidFill>
            </a:endParaRPr>
          </a:p>
        </p:txBody>
      </p:sp>
      <p:cxnSp>
        <p:nvCxnSpPr>
          <p:cNvPr id="17" name="Straight Connector 3"/>
          <p:cNvCxnSpPr/>
          <p:nvPr/>
        </p:nvCxnSpPr>
        <p:spPr bwMode="auto">
          <a:xfrm>
            <a:off x="-4456" y="563413"/>
            <a:ext cx="9148456" cy="0"/>
          </a:xfrm>
          <a:prstGeom prst="line">
            <a:avLst/>
          </a:prstGeom>
          <a:noFill/>
          <a:ln w="9525" cap="flat"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rgbClr val="FF7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13"/>
          <p:cNvSpPr/>
          <p:nvPr/>
        </p:nvSpPr>
        <p:spPr bwMode="auto">
          <a:xfrm>
            <a:off x="-2341" y="-13581"/>
            <a:ext cx="180000" cy="575999"/>
          </a:xfrm>
          <a:prstGeom prst="rect">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400" b="0" i="0" u="none" strike="noStrike" cap="none" normalizeH="0" baseline="0" smtClean="0">
              <a:ln>
                <a:noFill/>
              </a:ln>
              <a:solidFill>
                <a:srgbClr val="323265"/>
              </a:solidFill>
              <a:effectLst/>
              <a:latin typeface="Arial" charset="0"/>
              <a:cs typeface="Arial" charset="0"/>
            </a:endParaRPr>
          </a:p>
        </p:txBody>
      </p:sp>
      <p:sp>
        <p:nvSpPr>
          <p:cNvPr id="19" name="Freeform 22"/>
          <p:cNvSpPr>
            <a:spLocks/>
          </p:cNvSpPr>
          <p:nvPr/>
        </p:nvSpPr>
        <p:spPr bwMode="auto">
          <a:xfrm rot="10800000" flipH="1">
            <a:off x="159697" y="4842573"/>
            <a:ext cx="208368" cy="218336"/>
          </a:xfrm>
          <a:custGeom>
            <a:avLst/>
            <a:gdLst>
              <a:gd name="T0" fmla="*/ 39 w 412"/>
              <a:gd name="T1" fmla="*/ 411 h 411"/>
              <a:gd name="T2" fmla="*/ 0 w 412"/>
              <a:gd name="T3" fmla="*/ 411 h 411"/>
              <a:gd name="T4" fmla="*/ 0 w 412"/>
              <a:gd name="T5" fmla="*/ 0 h 411"/>
              <a:gd name="T6" fmla="*/ 412 w 412"/>
              <a:gd name="T7" fmla="*/ 0 h 411"/>
              <a:gd name="T8" fmla="*/ 412 w 412"/>
              <a:gd name="T9" fmla="*/ 39 h 411"/>
              <a:gd name="T10" fmla="*/ 39 w 412"/>
              <a:gd name="T11" fmla="*/ 39 h 411"/>
              <a:gd name="T12" fmla="*/ 39 w 412"/>
              <a:gd name="T13" fmla="*/ 411 h 411"/>
            </a:gdLst>
            <a:ahLst/>
            <a:cxnLst>
              <a:cxn ang="0">
                <a:pos x="T0" y="T1"/>
              </a:cxn>
              <a:cxn ang="0">
                <a:pos x="T2" y="T3"/>
              </a:cxn>
              <a:cxn ang="0">
                <a:pos x="T4" y="T5"/>
              </a:cxn>
              <a:cxn ang="0">
                <a:pos x="T6" y="T7"/>
              </a:cxn>
              <a:cxn ang="0">
                <a:pos x="T8" y="T9"/>
              </a:cxn>
              <a:cxn ang="0">
                <a:pos x="T10" y="T11"/>
              </a:cxn>
              <a:cxn ang="0">
                <a:pos x="T12" y="T13"/>
              </a:cxn>
            </a:cxnLst>
            <a:rect l="0" t="0" r="r" b="b"/>
            <a:pathLst>
              <a:path w="412" h="411">
                <a:moveTo>
                  <a:pt x="39" y="411"/>
                </a:moveTo>
                <a:lnTo>
                  <a:pt x="0" y="411"/>
                </a:lnTo>
                <a:lnTo>
                  <a:pt x="0" y="0"/>
                </a:lnTo>
                <a:lnTo>
                  <a:pt x="412" y="0"/>
                </a:lnTo>
                <a:lnTo>
                  <a:pt x="412" y="39"/>
                </a:lnTo>
                <a:lnTo>
                  <a:pt x="39" y="39"/>
                </a:lnTo>
                <a:lnTo>
                  <a:pt x="39" y="41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lumMod val="75000"/>
                  <a:lumOff val="25000"/>
                </a:srgbClr>
              </a:solidFill>
              <a:effectLst/>
              <a:uLnTx/>
              <a:uFillTx/>
            </a:endParaRPr>
          </a:p>
        </p:txBody>
      </p:sp>
      <p:sp>
        <p:nvSpPr>
          <p:cNvPr id="16" name="ZoneTexte 11"/>
          <p:cNvSpPr txBox="1">
            <a:spLocks noChangeArrowheads="1"/>
          </p:cNvSpPr>
          <p:nvPr/>
        </p:nvSpPr>
        <p:spPr bwMode="auto">
          <a:xfrm>
            <a:off x="3707904" y="4605201"/>
            <a:ext cx="1728192" cy="462755"/>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OPEN</a:t>
            </a:r>
          </a:p>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a:p>
            <a:pPr algn="ctr" eaLnBrk="1" fontAlgn="auto" hangingPunct="1">
              <a:spcBef>
                <a:spcPts val="0"/>
              </a:spcBef>
              <a:spcAft>
                <a:spcPts val="0"/>
              </a:spcAft>
              <a:defRPr/>
            </a:pPr>
            <a:r>
              <a:rPr lang="en-US" sz="600" b="0" baseline="0" dirty="0" smtClean="0">
                <a:solidFill>
                  <a:srgbClr val="FF0000"/>
                </a:solidFill>
                <a:latin typeface="Arial" charset="0"/>
              </a:rPr>
              <a:t>THALES GROUP CONFIDENTIAL</a:t>
            </a:r>
          </a:p>
          <a:p>
            <a:pPr algn="ctr" eaLnBrk="1" fontAlgn="auto" hangingPunct="1">
              <a:spcBef>
                <a:spcPts val="0"/>
              </a:spcBef>
              <a:spcAft>
                <a:spcPts val="0"/>
              </a:spcAft>
              <a:defRPr/>
            </a:pPr>
            <a:r>
              <a:rPr lang="en-US" sz="600" b="0" baseline="0" dirty="0" smtClean="0">
                <a:solidFill>
                  <a:srgbClr val="FF0000"/>
                </a:solidFill>
                <a:latin typeface="Arial" charset="0"/>
              </a:rPr>
              <a:t>THALES GROUP SECRET</a:t>
            </a:r>
            <a:endParaRPr lang="en-US" sz="600" b="0" dirty="0" smtClean="0">
              <a:solidFill>
                <a:srgbClr val="FF0000"/>
              </a:solidFill>
              <a:latin typeface="Arial" charset="0"/>
            </a:endParaRPr>
          </a:p>
        </p:txBody>
      </p:sp>
      <p:pic>
        <p:nvPicPr>
          <p:cNvPr id="18" name="Image 17" descr="logo_thales.png"/>
          <p:cNvPicPr>
            <a:picLocks noChangeAspect="1"/>
          </p:cNvPicPr>
          <p:nvPr/>
        </p:nvPicPr>
        <p:blipFill rotWithShape="1">
          <a:blip r:embed="rId14" cstate="screen">
            <a:extLst>
              <a:ext uri="{28A0092B-C50C-407E-A947-70E740481C1C}">
                <a14:useLocalDpi xmlns:a14="http://schemas.microsoft.com/office/drawing/2010/main"/>
              </a:ext>
            </a:extLst>
          </a:blip>
          <a:srcRect l="9051" t="36000" r="9051" b="36000"/>
          <a:stretch/>
        </p:blipFill>
        <p:spPr>
          <a:xfrm>
            <a:off x="7213448" y="4743026"/>
            <a:ext cx="1728000" cy="332309"/>
          </a:xfrm>
          <a:prstGeom prst="rect">
            <a:avLst/>
          </a:prstGeom>
        </p:spPr>
      </p:pic>
      <p:sp>
        <p:nvSpPr>
          <p:cNvPr id="20" name="Rectangle 36"/>
          <p:cNvSpPr>
            <a:spLocks noChangeArrowheads="1"/>
          </p:cNvSpPr>
          <p:nvPr/>
        </p:nvSpPr>
        <p:spPr bwMode="auto">
          <a:xfrm rot="16200000">
            <a:off x="-1890005" y="2627451"/>
            <a:ext cx="4046486" cy="184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0" marR="0" indent="0" algn="l" defTabSz="914400" rtl="0" eaLnBrk="0" fontAlgn="base" latinLnBrk="0" hangingPunct="0">
              <a:lnSpc>
                <a:spcPct val="100000"/>
              </a:lnSpc>
              <a:spcBef>
                <a:spcPct val="20000"/>
              </a:spcBef>
              <a:spcAft>
                <a:spcPct val="0"/>
              </a:spcAft>
              <a:buClrTx/>
              <a:buSzTx/>
              <a:buFontTx/>
              <a:buNone/>
              <a:tabLst/>
              <a:defRPr/>
            </a:pPr>
            <a:r>
              <a:rPr lang="en-AU" sz="600" kern="1200" noProof="0" dirty="0" smtClean="0">
                <a:solidFill>
                  <a:srgbClr val="969696"/>
                </a:solidFill>
                <a:latin typeface="+mn-lt"/>
                <a:ea typeface="+mn-ea"/>
                <a:cs typeface="+mn-cs"/>
              </a:rPr>
              <a:t>This document may not be reproduced, modified, adapted, published, translated, in any way, in whole or in part or disclosed to a third party</a:t>
            </a:r>
            <a:r>
              <a:rPr lang="en-AU" sz="600" kern="1200" baseline="0" noProof="0" dirty="0" smtClean="0">
                <a:solidFill>
                  <a:srgbClr val="969696"/>
                </a:solidFill>
                <a:latin typeface="+mn-lt"/>
                <a:ea typeface="+mn-ea"/>
                <a:cs typeface="+mn-cs"/>
              </a:rPr>
              <a:t> </a:t>
            </a:r>
            <a:r>
              <a:rPr lang="en-AU" sz="600" kern="1200" noProof="0" dirty="0" smtClean="0">
                <a:solidFill>
                  <a:srgbClr val="969696"/>
                </a:solidFill>
                <a:latin typeface="+mn-lt"/>
                <a:ea typeface="+mn-ea"/>
                <a:cs typeface="+mn-cs"/>
              </a:rPr>
              <a:t>without the prior written consent of Thales  -  © Thales  2015 All rights reserved</a:t>
            </a:r>
            <a:r>
              <a:rPr lang="en-AU" sz="600" noProof="0" dirty="0" smtClean="0">
                <a:solidFill>
                  <a:srgbClr val="969696"/>
                </a:solidFill>
              </a:rPr>
              <a:t>.</a:t>
            </a:r>
            <a:endParaRPr lang="en-AU" sz="700" noProof="0" dirty="0">
              <a:solidFill>
                <a:srgbClr val="606060"/>
              </a:solidFill>
            </a:endParaRPr>
          </a:p>
        </p:txBody>
      </p:sp>
      <p:sp>
        <p:nvSpPr>
          <p:cNvPr id="13" name="Rectangle 36"/>
          <p:cNvSpPr>
            <a:spLocks noChangeArrowheads="1"/>
          </p:cNvSpPr>
          <p:nvPr/>
        </p:nvSpPr>
        <p:spPr bwMode="auto">
          <a:xfrm>
            <a:off x="598579" y="4855684"/>
            <a:ext cx="5475047" cy="2031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0" marR="0" indent="0" algn="l" defTabSz="914400" rtl="0" eaLnBrk="0" fontAlgn="base" latinLnBrk="0" hangingPunct="0">
              <a:lnSpc>
                <a:spcPct val="100000"/>
              </a:lnSpc>
              <a:spcBef>
                <a:spcPct val="20000"/>
              </a:spcBef>
              <a:spcAft>
                <a:spcPct val="0"/>
              </a:spcAft>
              <a:buClrTx/>
              <a:buSzTx/>
              <a:buFontTx/>
              <a:buNone/>
              <a:tabLst/>
              <a:defRPr/>
            </a:pPr>
            <a:r>
              <a:rPr lang="fr-FR" sz="600" noProof="0" dirty="0" err="1" smtClean="0">
                <a:solidFill>
                  <a:srgbClr val="969696"/>
                </a:solidFill>
              </a:rPr>
              <a:t>Ref</a:t>
            </a:r>
            <a:r>
              <a:rPr lang="fr-FR" sz="600" noProof="0" dirty="0" smtClean="0">
                <a:solidFill>
                  <a:srgbClr val="969696"/>
                </a:solidFill>
              </a:rPr>
              <a:t> </a:t>
            </a:r>
            <a:r>
              <a:rPr lang="fr-FR" sz="600" noProof="0" dirty="0" err="1" smtClean="0">
                <a:solidFill>
                  <a:srgbClr val="969696"/>
                </a:solidFill>
              </a:rPr>
              <a:t>number</a:t>
            </a:r>
            <a:r>
              <a:rPr lang="fr-FR" sz="600" noProof="0" dirty="0" smtClean="0">
                <a:solidFill>
                  <a:srgbClr val="969696"/>
                </a:solidFill>
              </a:rPr>
              <a:t>- date</a:t>
            </a:r>
          </a:p>
          <a:p>
            <a:pPr marL="0" marR="0" indent="0" algn="l" defTabSz="914400" rtl="0" eaLnBrk="0" fontAlgn="base" latinLnBrk="0" hangingPunct="0">
              <a:lnSpc>
                <a:spcPct val="100000"/>
              </a:lnSpc>
              <a:spcBef>
                <a:spcPct val="20000"/>
              </a:spcBef>
              <a:spcAft>
                <a:spcPct val="0"/>
              </a:spcAft>
              <a:buClrTx/>
              <a:buSzTx/>
              <a:buFontTx/>
              <a:buNone/>
              <a:tabLst/>
              <a:defRPr/>
            </a:pPr>
            <a:r>
              <a:rPr lang="fr-FR" sz="600" noProof="0" dirty="0" smtClean="0">
                <a:solidFill>
                  <a:srgbClr val="969696"/>
                </a:solidFill>
              </a:rPr>
              <a:t>Name of  the </a:t>
            </a:r>
            <a:r>
              <a:rPr lang="fr-FR" sz="600" noProof="0" dirty="0" err="1" smtClean="0">
                <a:solidFill>
                  <a:srgbClr val="969696"/>
                </a:solidFill>
              </a:rPr>
              <a:t>company</a:t>
            </a:r>
            <a:r>
              <a:rPr lang="fr-FR" sz="600" noProof="0" dirty="0" smtClean="0">
                <a:solidFill>
                  <a:srgbClr val="969696"/>
                </a:solidFill>
              </a:rPr>
              <a:t>/ Template : 87204467-DOC-GRP-EN-002</a:t>
            </a:r>
            <a:endParaRPr lang="fr-FR" sz="700" noProof="0" dirty="0">
              <a:solidFill>
                <a:srgbClr val="606060"/>
              </a:solidFill>
            </a:endParaRPr>
          </a:p>
        </p:txBody>
      </p:sp>
    </p:spTree>
    <p:extLst>
      <p:ext uri="{BB962C8B-B14F-4D97-AF65-F5344CB8AC3E}">
        <p14:creationId xmlns:p14="http://schemas.microsoft.com/office/powerpoint/2010/main" val="3158761443"/>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733" r:id="rId3"/>
    <p:sldLayoutId id="2147483695" r:id="rId4"/>
    <p:sldLayoutId id="2147483696" r:id="rId5"/>
    <p:sldLayoutId id="2147483697" r:id="rId6"/>
    <p:sldLayoutId id="2147483698" r:id="rId7"/>
    <p:sldLayoutId id="2147483699" r:id="rId8"/>
    <p:sldLayoutId id="2147483727" r:id="rId9"/>
    <p:sldLayoutId id="2147483700" r:id="rId10"/>
    <p:sldLayoutId id="2147483701" r:id="rId11"/>
    <p:sldLayoutId id="2147483739" r:id="rId12"/>
  </p:sldLayoutIdLst>
  <p:timing>
    <p:tnLst>
      <p:par>
        <p:cTn id="1" dur="indefinite" restart="never" nodeType="tmRoot"/>
      </p:par>
    </p:tnLst>
  </p:timing>
  <p:txStyles>
    <p:titleStyle>
      <a:lvl1pPr algn="l" defTabSz="4572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360000" indent="-180975" algn="l" defTabSz="457200" rtl="0" eaLnBrk="1" latinLnBrk="0" hangingPunct="1">
        <a:lnSpc>
          <a:spcPct val="100000"/>
        </a:lnSpc>
        <a:spcBef>
          <a:spcPts val="600"/>
        </a:spcBef>
        <a:spcAft>
          <a:spcPts val="1200"/>
        </a:spcAft>
        <a:buClr>
          <a:schemeClr val="bg2"/>
        </a:buClr>
        <a:buSzPct val="90000"/>
        <a:buFont typeface="Century Gothic" panose="020B0502020202020204" pitchFamily="34" charset="0"/>
        <a:buChar char="▌"/>
        <a:tabLst>
          <a:tab pos="985838" algn="l"/>
        </a:tabLst>
        <a:defRPr lang="fr-FR" sz="1800" b="1" kern="1200" dirty="0" smtClean="0">
          <a:solidFill>
            <a:schemeClr val="bg2"/>
          </a:solidFill>
          <a:latin typeface="+mn-lt"/>
          <a:ea typeface="+mn-ea"/>
          <a:cs typeface="+mn-cs"/>
        </a:defRPr>
      </a:lvl1pPr>
      <a:lvl2pPr marL="539750" indent="-182563" algn="l" defTabSz="457200" rtl="0" eaLnBrk="1" latinLnBrk="0" hangingPunct="1">
        <a:spcBef>
          <a:spcPts val="0"/>
        </a:spcBef>
        <a:spcAft>
          <a:spcPts val="600"/>
        </a:spcAft>
        <a:buSzPct val="100000"/>
        <a:buFontTx/>
        <a:buBlip>
          <a:blip r:embed="rId15"/>
        </a:buBlip>
        <a:defRPr sz="1600" kern="1200">
          <a:solidFill>
            <a:schemeClr val="tx1"/>
          </a:solidFill>
          <a:latin typeface="+mn-lt"/>
          <a:ea typeface="+mn-ea"/>
          <a:cs typeface="+mn-cs"/>
        </a:defRPr>
      </a:lvl2pPr>
      <a:lvl3pPr marL="898525" indent="-182563" algn="l" defTabSz="457200" rtl="0" eaLnBrk="1" latinLnBrk="0" hangingPunct="1">
        <a:spcBef>
          <a:spcPts val="360"/>
        </a:spcBef>
        <a:buSzPct val="100000"/>
        <a:buFont typeface="Lucida Grande"/>
        <a:buChar char="-"/>
        <a:defRPr sz="1500" kern="1200">
          <a:solidFill>
            <a:schemeClr val="accent4"/>
          </a:solidFill>
          <a:latin typeface="+mn-lt"/>
          <a:ea typeface="+mn-ea"/>
          <a:cs typeface="+mn-cs"/>
        </a:defRPr>
      </a:lvl3pPr>
      <a:lvl4pPr marL="1600200" indent="-228600" algn="l" defTabSz="457200" rtl="0" eaLnBrk="1" latinLnBrk="0" hangingPunct="1">
        <a:spcBef>
          <a:spcPct val="20000"/>
        </a:spcBef>
        <a:buFont typeface="Arial"/>
        <a:buChar char="–"/>
        <a:defRPr sz="12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266765" y="1"/>
            <a:ext cx="8674683" cy="560831"/>
          </a:xfrm>
          <a:prstGeom prst="rect">
            <a:avLst/>
          </a:prstGeom>
        </p:spPr>
        <p:txBody>
          <a:bodyPr vert="horz" lIns="91440" tIns="45720" rIns="91440" bIns="45720" rtlCol="0" anchor="ctr">
            <a:noAutofit/>
          </a:bodyPr>
          <a:lstStyle/>
          <a:p>
            <a:r>
              <a:rPr lang="en-AU" noProof="0" dirty="0" smtClean="0"/>
              <a:t>Click to edit Master title </a:t>
            </a:r>
            <a:r>
              <a:rPr lang="en-AU" dirty="0" smtClean="0"/>
              <a:t>style</a:t>
            </a:r>
            <a:endParaRPr lang="fr-FR" dirty="0"/>
          </a:p>
        </p:txBody>
      </p:sp>
      <p:sp>
        <p:nvSpPr>
          <p:cNvPr id="3" name="Espace réservé du texte 2"/>
          <p:cNvSpPr>
            <a:spLocks noGrp="1"/>
          </p:cNvSpPr>
          <p:nvPr>
            <p:ph type="body" idx="1"/>
          </p:nvPr>
        </p:nvSpPr>
        <p:spPr>
          <a:xfrm>
            <a:off x="179515" y="696542"/>
            <a:ext cx="8761933" cy="3934455"/>
          </a:xfrm>
          <a:prstGeom prst="rect">
            <a:avLst/>
          </a:prstGeom>
        </p:spPr>
        <p:txBody>
          <a:bodyPr vert="horz" lIns="91440" tIns="45720" rIns="91440" bIns="45720" rtlCol="0">
            <a:noAutofit/>
          </a:bodyPr>
          <a:lstStyle/>
          <a:p>
            <a:pPr lvl="0"/>
            <a:r>
              <a:rPr lang="en-AU" dirty="0" smtClean="0"/>
              <a:t>Click to </a:t>
            </a:r>
            <a:r>
              <a:rPr lang="en-AU" noProof="0" dirty="0" smtClean="0"/>
              <a:t>edit</a:t>
            </a:r>
            <a:r>
              <a:rPr lang="en-AU" dirty="0" smtClean="0"/>
              <a:t> Master text styles</a:t>
            </a:r>
          </a:p>
          <a:p>
            <a:pPr lvl="1"/>
            <a:r>
              <a:rPr lang="en-AU" noProof="0" dirty="0" smtClean="0"/>
              <a:t>Second level</a:t>
            </a:r>
          </a:p>
          <a:p>
            <a:pPr lvl="2"/>
            <a:r>
              <a:rPr lang="en-AU" noProof="0" dirty="0" smtClean="0"/>
              <a:t>Third level</a:t>
            </a:r>
          </a:p>
        </p:txBody>
      </p:sp>
      <p:sp>
        <p:nvSpPr>
          <p:cNvPr id="11" name="Espace réservé du numéro de diapositive 5"/>
          <p:cNvSpPr txBox="1">
            <a:spLocks/>
          </p:cNvSpPr>
          <p:nvPr/>
        </p:nvSpPr>
        <p:spPr>
          <a:xfrm>
            <a:off x="133237" y="4802828"/>
            <a:ext cx="786206" cy="273844"/>
          </a:xfrm>
          <a:prstGeom prst="rect">
            <a:avLst/>
          </a:prstGeom>
        </p:spPr>
        <p:txBody>
          <a:bodyPr vert="horz" lIns="91440" tIns="45720" rIns="91440" bIns="4572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44350D62-B6BB-E847-B7AB-6B0C5C66D2F8}" type="slidenum">
              <a:rPr lang="fr-FR" smtClean="0">
                <a:solidFill>
                  <a:srgbClr val="333366"/>
                </a:solidFill>
              </a:rPr>
              <a:pPr algn="l"/>
              <a:t>‹N°›</a:t>
            </a:fld>
            <a:endParaRPr lang="fr-FR" dirty="0">
              <a:solidFill>
                <a:srgbClr val="333366"/>
              </a:solidFill>
            </a:endParaRPr>
          </a:p>
        </p:txBody>
      </p:sp>
      <p:cxnSp>
        <p:nvCxnSpPr>
          <p:cNvPr id="17" name="Straight Connector 3"/>
          <p:cNvCxnSpPr/>
          <p:nvPr/>
        </p:nvCxnSpPr>
        <p:spPr bwMode="auto">
          <a:xfrm>
            <a:off x="-4456" y="563413"/>
            <a:ext cx="9148456" cy="0"/>
          </a:xfrm>
          <a:prstGeom prst="line">
            <a:avLst/>
          </a:prstGeom>
          <a:noFill/>
          <a:ln w="9525" cap="flat"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rgbClr val="FF7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13"/>
          <p:cNvSpPr/>
          <p:nvPr/>
        </p:nvSpPr>
        <p:spPr bwMode="auto">
          <a:xfrm>
            <a:off x="-2341" y="-13581"/>
            <a:ext cx="180000" cy="575999"/>
          </a:xfrm>
          <a:prstGeom prst="rect">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400" b="0" i="0" u="none" strike="noStrike" cap="none" normalizeH="0" baseline="0" smtClean="0">
              <a:ln>
                <a:noFill/>
              </a:ln>
              <a:solidFill>
                <a:srgbClr val="323265"/>
              </a:solidFill>
              <a:effectLst/>
              <a:latin typeface="Arial" charset="0"/>
              <a:cs typeface="Arial" charset="0"/>
            </a:endParaRPr>
          </a:p>
        </p:txBody>
      </p:sp>
      <p:sp>
        <p:nvSpPr>
          <p:cNvPr id="19" name="Freeform 22"/>
          <p:cNvSpPr>
            <a:spLocks/>
          </p:cNvSpPr>
          <p:nvPr/>
        </p:nvSpPr>
        <p:spPr bwMode="auto">
          <a:xfrm rot="10800000" flipH="1">
            <a:off x="159697" y="4842573"/>
            <a:ext cx="208368" cy="218336"/>
          </a:xfrm>
          <a:custGeom>
            <a:avLst/>
            <a:gdLst>
              <a:gd name="T0" fmla="*/ 39 w 412"/>
              <a:gd name="T1" fmla="*/ 411 h 411"/>
              <a:gd name="T2" fmla="*/ 0 w 412"/>
              <a:gd name="T3" fmla="*/ 411 h 411"/>
              <a:gd name="T4" fmla="*/ 0 w 412"/>
              <a:gd name="T5" fmla="*/ 0 h 411"/>
              <a:gd name="T6" fmla="*/ 412 w 412"/>
              <a:gd name="T7" fmla="*/ 0 h 411"/>
              <a:gd name="T8" fmla="*/ 412 w 412"/>
              <a:gd name="T9" fmla="*/ 39 h 411"/>
              <a:gd name="T10" fmla="*/ 39 w 412"/>
              <a:gd name="T11" fmla="*/ 39 h 411"/>
              <a:gd name="T12" fmla="*/ 39 w 412"/>
              <a:gd name="T13" fmla="*/ 411 h 411"/>
            </a:gdLst>
            <a:ahLst/>
            <a:cxnLst>
              <a:cxn ang="0">
                <a:pos x="T0" y="T1"/>
              </a:cxn>
              <a:cxn ang="0">
                <a:pos x="T2" y="T3"/>
              </a:cxn>
              <a:cxn ang="0">
                <a:pos x="T4" y="T5"/>
              </a:cxn>
              <a:cxn ang="0">
                <a:pos x="T6" y="T7"/>
              </a:cxn>
              <a:cxn ang="0">
                <a:pos x="T8" y="T9"/>
              </a:cxn>
              <a:cxn ang="0">
                <a:pos x="T10" y="T11"/>
              </a:cxn>
              <a:cxn ang="0">
                <a:pos x="T12" y="T13"/>
              </a:cxn>
            </a:cxnLst>
            <a:rect l="0" t="0" r="r" b="b"/>
            <a:pathLst>
              <a:path w="412" h="411">
                <a:moveTo>
                  <a:pt x="39" y="411"/>
                </a:moveTo>
                <a:lnTo>
                  <a:pt x="0" y="411"/>
                </a:lnTo>
                <a:lnTo>
                  <a:pt x="0" y="0"/>
                </a:lnTo>
                <a:lnTo>
                  <a:pt x="412" y="0"/>
                </a:lnTo>
                <a:lnTo>
                  <a:pt x="412" y="39"/>
                </a:lnTo>
                <a:lnTo>
                  <a:pt x="39" y="39"/>
                </a:lnTo>
                <a:lnTo>
                  <a:pt x="39" y="41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lumMod val="75000"/>
                  <a:lumOff val="25000"/>
                </a:srgbClr>
              </a:solidFill>
              <a:effectLst/>
              <a:uLnTx/>
              <a:uFillTx/>
            </a:endParaRPr>
          </a:p>
        </p:txBody>
      </p:sp>
      <p:sp>
        <p:nvSpPr>
          <p:cNvPr id="16" name="ZoneTexte 11"/>
          <p:cNvSpPr txBox="1">
            <a:spLocks noChangeArrowheads="1"/>
          </p:cNvSpPr>
          <p:nvPr/>
        </p:nvSpPr>
        <p:spPr bwMode="auto">
          <a:xfrm>
            <a:off x="3707904" y="4605201"/>
            <a:ext cx="1728192" cy="462755"/>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OPEN</a:t>
            </a:r>
          </a:p>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a:p>
            <a:pPr algn="ctr" eaLnBrk="1" fontAlgn="auto" hangingPunct="1">
              <a:spcBef>
                <a:spcPts val="0"/>
              </a:spcBef>
              <a:spcAft>
                <a:spcPts val="0"/>
              </a:spcAft>
              <a:defRPr/>
            </a:pPr>
            <a:r>
              <a:rPr lang="en-US" sz="600" b="0" baseline="0" dirty="0" smtClean="0">
                <a:solidFill>
                  <a:srgbClr val="FF0000"/>
                </a:solidFill>
                <a:latin typeface="Arial" charset="0"/>
              </a:rPr>
              <a:t>THALES GROUP CONFIDENTIAL</a:t>
            </a:r>
          </a:p>
          <a:p>
            <a:pPr algn="ctr" eaLnBrk="1" fontAlgn="auto" hangingPunct="1">
              <a:spcBef>
                <a:spcPts val="0"/>
              </a:spcBef>
              <a:spcAft>
                <a:spcPts val="0"/>
              </a:spcAft>
              <a:defRPr/>
            </a:pPr>
            <a:r>
              <a:rPr lang="en-US" sz="600" b="0" baseline="0" dirty="0" smtClean="0">
                <a:solidFill>
                  <a:srgbClr val="FF0000"/>
                </a:solidFill>
                <a:latin typeface="Arial" charset="0"/>
              </a:rPr>
              <a:t>THALES GROUP SECRET</a:t>
            </a:r>
            <a:endParaRPr lang="en-US" sz="600" b="0" dirty="0" smtClean="0">
              <a:solidFill>
                <a:srgbClr val="FF0000"/>
              </a:solidFill>
              <a:latin typeface="Arial" charset="0"/>
            </a:endParaRPr>
          </a:p>
        </p:txBody>
      </p:sp>
      <p:pic>
        <p:nvPicPr>
          <p:cNvPr id="18" name="Image 17" descr="logo_thales.png"/>
          <p:cNvPicPr>
            <a:picLocks noChangeAspect="1"/>
          </p:cNvPicPr>
          <p:nvPr/>
        </p:nvPicPr>
        <p:blipFill rotWithShape="1">
          <a:blip r:embed="rId14" cstate="screen">
            <a:extLst>
              <a:ext uri="{28A0092B-C50C-407E-A947-70E740481C1C}">
                <a14:useLocalDpi xmlns:a14="http://schemas.microsoft.com/office/drawing/2010/main"/>
              </a:ext>
            </a:extLst>
          </a:blip>
          <a:srcRect l="9051" t="36000" r="9051" b="36000"/>
          <a:stretch/>
        </p:blipFill>
        <p:spPr>
          <a:xfrm>
            <a:off x="7213448" y="4743026"/>
            <a:ext cx="1728000" cy="332309"/>
          </a:xfrm>
          <a:prstGeom prst="rect">
            <a:avLst/>
          </a:prstGeom>
        </p:spPr>
      </p:pic>
      <p:sp>
        <p:nvSpPr>
          <p:cNvPr id="12" name="Rectangle 36"/>
          <p:cNvSpPr>
            <a:spLocks noChangeArrowheads="1"/>
          </p:cNvSpPr>
          <p:nvPr/>
        </p:nvSpPr>
        <p:spPr bwMode="auto">
          <a:xfrm rot="16200000">
            <a:off x="-1890005" y="2627451"/>
            <a:ext cx="4046486" cy="184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0" marR="0" indent="0" algn="l" defTabSz="914400" rtl="0" eaLnBrk="0" fontAlgn="base" latinLnBrk="0" hangingPunct="0">
              <a:lnSpc>
                <a:spcPct val="100000"/>
              </a:lnSpc>
              <a:spcBef>
                <a:spcPct val="20000"/>
              </a:spcBef>
              <a:spcAft>
                <a:spcPct val="0"/>
              </a:spcAft>
              <a:buClrTx/>
              <a:buSzTx/>
              <a:buFontTx/>
              <a:buNone/>
              <a:tabLst/>
              <a:defRPr/>
            </a:pPr>
            <a:r>
              <a:rPr lang="en-AU" sz="600" kern="1200" noProof="0" dirty="0" smtClean="0">
                <a:solidFill>
                  <a:srgbClr val="969696"/>
                </a:solidFill>
                <a:latin typeface="+mn-lt"/>
                <a:ea typeface="+mn-ea"/>
                <a:cs typeface="+mn-cs"/>
              </a:rPr>
              <a:t>This document may not be reproduced, modified, adapted, published, translated, in any way, in whole or in part or disclosed to a third party</a:t>
            </a:r>
            <a:r>
              <a:rPr lang="en-AU" sz="600" kern="1200" baseline="0" noProof="0" dirty="0" smtClean="0">
                <a:solidFill>
                  <a:srgbClr val="969696"/>
                </a:solidFill>
                <a:latin typeface="+mn-lt"/>
                <a:ea typeface="+mn-ea"/>
                <a:cs typeface="+mn-cs"/>
              </a:rPr>
              <a:t> </a:t>
            </a:r>
            <a:r>
              <a:rPr lang="en-AU" sz="600" kern="1200" noProof="0" dirty="0" smtClean="0">
                <a:solidFill>
                  <a:srgbClr val="969696"/>
                </a:solidFill>
                <a:latin typeface="+mn-lt"/>
                <a:ea typeface="+mn-ea"/>
                <a:cs typeface="+mn-cs"/>
              </a:rPr>
              <a:t>without the prior written consent of Thales  -  © Thales  2015 All rights reserved</a:t>
            </a:r>
            <a:r>
              <a:rPr lang="en-AU" sz="600" noProof="0" dirty="0" smtClean="0">
                <a:solidFill>
                  <a:srgbClr val="969696"/>
                </a:solidFill>
              </a:rPr>
              <a:t>.</a:t>
            </a:r>
            <a:endParaRPr lang="en-AU" sz="700" noProof="0" dirty="0">
              <a:solidFill>
                <a:srgbClr val="606060"/>
              </a:solidFill>
            </a:endParaRPr>
          </a:p>
        </p:txBody>
      </p:sp>
      <p:sp>
        <p:nvSpPr>
          <p:cNvPr id="15" name="Rectangle 36"/>
          <p:cNvSpPr>
            <a:spLocks noChangeArrowheads="1"/>
          </p:cNvSpPr>
          <p:nvPr/>
        </p:nvSpPr>
        <p:spPr bwMode="auto">
          <a:xfrm>
            <a:off x="598579" y="4855684"/>
            <a:ext cx="5475047" cy="2031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0" marR="0" indent="0" algn="l" defTabSz="914400" rtl="0" eaLnBrk="0" fontAlgn="base" latinLnBrk="0" hangingPunct="0">
              <a:lnSpc>
                <a:spcPct val="100000"/>
              </a:lnSpc>
              <a:spcBef>
                <a:spcPct val="20000"/>
              </a:spcBef>
              <a:spcAft>
                <a:spcPct val="0"/>
              </a:spcAft>
              <a:buClrTx/>
              <a:buSzTx/>
              <a:buFontTx/>
              <a:buNone/>
              <a:tabLst/>
              <a:defRPr/>
            </a:pPr>
            <a:r>
              <a:rPr lang="fr-FR" sz="600" noProof="0" dirty="0" err="1" smtClean="0">
                <a:solidFill>
                  <a:srgbClr val="969696"/>
                </a:solidFill>
              </a:rPr>
              <a:t>Ref</a:t>
            </a:r>
            <a:r>
              <a:rPr lang="fr-FR" sz="600" noProof="0" dirty="0" smtClean="0">
                <a:solidFill>
                  <a:srgbClr val="969696"/>
                </a:solidFill>
              </a:rPr>
              <a:t> </a:t>
            </a:r>
            <a:r>
              <a:rPr lang="fr-FR" sz="600" noProof="0" dirty="0" err="1" smtClean="0">
                <a:solidFill>
                  <a:srgbClr val="969696"/>
                </a:solidFill>
              </a:rPr>
              <a:t>number</a:t>
            </a:r>
            <a:r>
              <a:rPr lang="fr-FR" sz="600" noProof="0" dirty="0" smtClean="0">
                <a:solidFill>
                  <a:srgbClr val="969696"/>
                </a:solidFill>
              </a:rPr>
              <a:t>- date</a:t>
            </a:r>
          </a:p>
          <a:p>
            <a:pPr marL="0" marR="0" indent="0" algn="l" defTabSz="914400" rtl="0" eaLnBrk="0" fontAlgn="base" latinLnBrk="0" hangingPunct="0">
              <a:lnSpc>
                <a:spcPct val="100000"/>
              </a:lnSpc>
              <a:spcBef>
                <a:spcPct val="20000"/>
              </a:spcBef>
              <a:spcAft>
                <a:spcPct val="0"/>
              </a:spcAft>
              <a:buClrTx/>
              <a:buSzTx/>
              <a:buFontTx/>
              <a:buNone/>
              <a:tabLst/>
              <a:defRPr/>
            </a:pPr>
            <a:r>
              <a:rPr lang="fr-FR" sz="600" noProof="0" dirty="0" smtClean="0">
                <a:solidFill>
                  <a:srgbClr val="969696"/>
                </a:solidFill>
              </a:rPr>
              <a:t>Name of  the </a:t>
            </a:r>
            <a:r>
              <a:rPr lang="fr-FR" sz="600" noProof="0" dirty="0" err="1" smtClean="0">
                <a:solidFill>
                  <a:srgbClr val="969696"/>
                </a:solidFill>
              </a:rPr>
              <a:t>company</a:t>
            </a:r>
            <a:r>
              <a:rPr lang="fr-FR" sz="600" noProof="0" dirty="0" smtClean="0">
                <a:solidFill>
                  <a:srgbClr val="969696"/>
                </a:solidFill>
              </a:rPr>
              <a:t>/ Template : 87204467-DOC-GRP-EN-002</a:t>
            </a:r>
            <a:endParaRPr lang="fr-FR" sz="700" noProof="0" dirty="0">
              <a:solidFill>
                <a:srgbClr val="606060"/>
              </a:solidFill>
            </a:endParaRPr>
          </a:p>
        </p:txBody>
      </p:sp>
    </p:spTree>
    <p:extLst>
      <p:ext uri="{BB962C8B-B14F-4D97-AF65-F5344CB8AC3E}">
        <p14:creationId xmlns:p14="http://schemas.microsoft.com/office/powerpoint/2010/main" val="1145978002"/>
      </p:ext>
    </p:extLst>
  </p:cSld>
  <p:clrMap bg1="lt1" tx1="dk1" bg2="lt2" tx2="dk2" accent1="accent1" accent2="accent2" accent3="accent3" accent4="accent4" accent5="accent5" accent6="accent6" hlink="hlink" folHlink="folHlink"/>
  <p:sldLayoutIdLst>
    <p:sldLayoutId id="2147483703" r:id="rId1"/>
    <p:sldLayoutId id="2147483705" r:id="rId2"/>
    <p:sldLayoutId id="2147483734" r:id="rId3"/>
    <p:sldLayoutId id="2147483706" r:id="rId4"/>
    <p:sldLayoutId id="2147483707" r:id="rId5"/>
    <p:sldLayoutId id="2147483708" r:id="rId6"/>
    <p:sldLayoutId id="2147483709" r:id="rId7"/>
    <p:sldLayoutId id="2147483710" r:id="rId8"/>
    <p:sldLayoutId id="2147483728" r:id="rId9"/>
    <p:sldLayoutId id="2147483711" r:id="rId10"/>
    <p:sldLayoutId id="2147483712" r:id="rId11"/>
    <p:sldLayoutId id="2147483740" r:id="rId12"/>
  </p:sldLayoutIdLst>
  <p:timing>
    <p:tnLst>
      <p:par>
        <p:cTn id="1" dur="indefinite" restart="never" nodeType="tmRoot"/>
      </p:par>
    </p:tnLst>
  </p:timing>
  <p:txStyles>
    <p:titleStyle>
      <a:lvl1pPr algn="l" defTabSz="4572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360000" indent="-180975" algn="l" defTabSz="457200" rtl="0" eaLnBrk="1" latinLnBrk="0" hangingPunct="1">
        <a:lnSpc>
          <a:spcPct val="100000"/>
        </a:lnSpc>
        <a:spcBef>
          <a:spcPts val="600"/>
        </a:spcBef>
        <a:spcAft>
          <a:spcPts val="1200"/>
        </a:spcAft>
        <a:buClr>
          <a:schemeClr val="bg2"/>
        </a:buClr>
        <a:buSzPct val="90000"/>
        <a:buFont typeface="Century Gothic" panose="020B0502020202020204" pitchFamily="34" charset="0"/>
        <a:buChar char="▌"/>
        <a:tabLst>
          <a:tab pos="985838" algn="l"/>
        </a:tabLst>
        <a:defRPr lang="fr-FR" sz="1800" b="1" kern="1200" dirty="0" smtClean="0">
          <a:solidFill>
            <a:srgbClr val="0E1D3F"/>
          </a:solidFill>
          <a:latin typeface="+mn-lt"/>
          <a:ea typeface="+mn-ea"/>
          <a:cs typeface="+mn-cs"/>
        </a:defRPr>
      </a:lvl1pPr>
      <a:lvl2pPr marL="539750" indent="-182563" algn="l" defTabSz="457200" rtl="0" eaLnBrk="1" latinLnBrk="0" hangingPunct="1">
        <a:spcBef>
          <a:spcPts val="0"/>
        </a:spcBef>
        <a:spcAft>
          <a:spcPts val="600"/>
        </a:spcAft>
        <a:buSzPct val="100000"/>
        <a:buFontTx/>
        <a:buBlip>
          <a:blip r:embed="rId15"/>
        </a:buBlip>
        <a:defRPr sz="1600" kern="1200">
          <a:solidFill>
            <a:schemeClr val="tx1"/>
          </a:solidFill>
          <a:latin typeface="+mn-lt"/>
          <a:ea typeface="+mn-ea"/>
          <a:cs typeface="+mn-cs"/>
        </a:defRPr>
      </a:lvl2pPr>
      <a:lvl3pPr marL="898525" indent="-182563" algn="l" defTabSz="457200" rtl="0" eaLnBrk="1" latinLnBrk="0" hangingPunct="1">
        <a:spcBef>
          <a:spcPts val="360"/>
        </a:spcBef>
        <a:buSzPct val="100000"/>
        <a:buFont typeface="Lucida Grande"/>
        <a:buChar char="-"/>
        <a:defRPr sz="1500" kern="1200">
          <a:solidFill>
            <a:schemeClr val="accent4"/>
          </a:solidFill>
          <a:latin typeface="+mn-lt"/>
          <a:ea typeface="+mn-ea"/>
          <a:cs typeface="+mn-cs"/>
        </a:defRPr>
      </a:lvl3pPr>
      <a:lvl4pPr marL="1600200" indent="-228600" algn="l" defTabSz="457200" rtl="0" eaLnBrk="1" latinLnBrk="0" hangingPunct="1">
        <a:spcBef>
          <a:spcPct val="20000"/>
        </a:spcBef>
        <a:buFont typeface="Arial"/>
        <a:buChar char="–"/>
        <a:defRPr sz="12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266765" y="1"/>
            <a:ext cx="8674683" cy="560831"/>
          </a:xfrm>
          <a:prstGeom prst="rect">
            <a:avLst/>
          </a:prstGeom>
        </p:spPr>
        <p:txBody>
          <a:bodyPr vert="horz" lIns="91440" tIns="45720" rIns="91440" bIns="45720" rtlCol="0" anchor="ctr">
            <a:noAutofit/>
          </a:bodyPr>
          <a:lstStyle/>
          <a:p>
            <a:r>
              <a:rPr lang="en-AU" noProof="0" dirty="0" smtClean="0"/>
              <a:t>Click to edit Master title </a:t>
            </a:r>
            <a:r>
              <a:rPr lang="en-AU" dirty="0" smtClean="0"/>
              <a:t>style</a:t>
            </a:r>
            <a:endParaRPr lang="fr-FR" dirty="0"/>
          </a:p>
        </p:txBody>
      </p:sp>
      <p:sp>
        <p:nvSpPr>
          <p:cNvPr id="3" name="Espace réservé du texte 2"/>
          <p:cNvSpPr>
            <a:spLocks noGrp="1"/>
          </p:cNvSpPr>
          <p:nvPr>
            <p:ph type="body" idx="1"/>
          </p:nvPr>
        </p:nvSpPr>
        <p:spPr>
          <a:xfrm>
            <a:off x="179515" y="696542"/>
            <a:ext cx="8761933" cy="3934455"/>
          </a:xfrm>
          <a:prstGeom prst="rect">
            <a:avLst/>
          </a:prstGeom>
        </p:spPr>
        <p:txBody>
          <a:bodyPr vert="horz" lIns="91440" tIns="45720" rIns="91440" bIns="45720" rtlCol="0">
            <a:noAutofit/>
          </a:bodyPr>
          <a:lstStyle/>
          <a:p>
            <a:pPr lvl="0"/>
            <a:r>
              <a:rPr lang="en-AU" dirty="0" smtClean="0"/>
              <a:t>Click to </a:t>
            </a:r>
            <a:r>
              <a:rPr lang="en-AU" noProof="0" dirty="0" smtClean="0"/>
              <a:t>edit</a:t>
            </a:r>
            <a:r>
              <a:rPr lang="en-AU" dirty="0" smtClean="0"/>
              <a:t> Master text styles</a:t>
            </a:r>
          </a:p>
          <a:p>
            <a:pPr lvl="1"/>
            <a:r>
              <a:rPr lang="en-AU" noProof="0" dirty="0" smtClean="0"/>
              <a:t>Second level</a:t>
            </a:r>
          </a:p>
          <a:p>
            <a:pPr lvl="2"/>
            <a:r>
              <a:rPr lang="en-AU" noProof="0" dirty="0" smtClean="0"/>
              <a:t>Third level</a:t>
            </a:r>
          </a:p>
        </p:txBody>
      </p:sp>
      <p:sp>
        <p:nvSpPr>
          <p:cNvPr id="11" name="Espace réservé du numéro de diapositive 5"/>
          <p:cNvSpPr txBox="1">
            <a:spLocks/>
          </p:cNvSpPr>
          <p:nvPr/>
        </p:nvSpPr>
        <p:spPr>
          <a:xfrm>
            <a:off x="133237" y="4802828"/>
            <a:ext cx="786206" cy="273844"/>
          </a:xfrm>
          <a:prstGeom prst="rect">
            <a:avLst/>
          </a:prstGeom>
        </p:spPr>
        <p:txBody>
          <a:bodyPr vert="horz" lIns="91440" tIns="45720" rIns="91440" bIns="4572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44350D62-B6BB-E847-B7AB-6B0C5C66D2F8}" type="slidenum">
              <a:rPr lang="fr-FR" smtClean="0">
                <a:solidFill>
                  <a:srgbClr val="333366"/>
                </a:solidFill>
              </a:rPr>
              <a:pPr algn="l"/>
              <a:t>‹N°›</a:t>
            </a:fld>
            <a:endParaRPr lang="fr-FR" dirty="0">
              <a:solidFill>
                <a:srgbClr val="333366"/>
              </a:solidFill>
            </a:endParaRPr>
          </a:p>
        </p:txBody>
      </p:sp>
      <p:cxnSp>
        <p:nvCxnSpPr>
          <p:cNvPr id="17" name="Straight Connector 3"/>
          <p:cNvCxnSpPr/>
          <p:nvPr/>
        </p:nvCxnSpPr>
        <p:spPr bwMode="auto">
          <a:xfrm>
            <a:off x="-4456" y="563413"/>
            <a:ext cx="9148456" cy="0"/>
          </a:xfrm>
          <a:prstGeom prst="line">
            <a:avLst/>
          </a:prstGeom>
          <a:noFill/>
          <a:ln w="9525" cap="flat"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rgbClr val="FF7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13"/>
          <p:cNvSpPr/>
          <p:nvPr/>
        </p:nvSpPr>
        <p:spPr bwMode="auto">
          <a:xfrm>
            <a:off x="-2341" y="-13581"/>
            <a:ext cx="180000" cy="575999"/>
          </a:xfrm>
          <a:prstGeom prst="rect">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AU" sz="1400" b="0" i="0" u="none" strike="noStrike" cap="none" normalizeH="0" baseline="0" smtClean="0">
              <a:ln>
                <a:noFill/>
              </a:ln>
              <a:solidFill>
                <a:srgbClr val="323265"/>
              </a:solidFill>
              <a:effectLst/>
              <a:latin typeface="Arial" charset="0"/>
              <a:cs typeface="Arial" charset="0"/>
            </a:endParaRPr>
          </a:p>
        </p:txBody>
      </p:sp>
      <p:sp>
        <p:nvSpPr>
          <p:cNvPr id="19" name="Freeform 22"/>
          <p:cNvSpPr>
            <a:spLocks/>
          </p:cNvSpPr>
          <p:nvPr/>
        </p:nvSpPr>
        <p:spPr bwMode="auto">
          <a:xfrm rot="10800000" flipH="1">
            <a:off x="159697" y="4842573"/>
            <a:ext cx="208368" cy="218336"/>
          </a:xfrm>
          <a:custGeom>
            <a:avLst/>
            <a:gdLst>
              <a:gd name="T0" fmla="*/ 39 w 412"/>
              <a:gd name="T1" fmla="*/ 411 h 411"/>
              <a:gd name="T2" fmla="*/ 0 w 412"/>
              <a:gd name="T3" fmla="*/ 411 h 411"/>
              <a:gd name="T4" fmla="*/ 0 w 412"/>
              <a:gd name="T5" fmla="*/ 0 h 411"/>
              <a:gd name="T6" fmla="*/ 412 w 412"/>
              <a:gd name="T7" fmla="*/ 0 h 411"/>
              <a:gd name="T8" fmla="*/ 412 w 412"/>
              <a:gd name="T9" fmla="*/ 39 h 411"/>
              <a:gd name="T10" fmla="*/ 39 w 412"/>
              <a:gd name="T11" fmla="*/ 39 h 411"/>
              <a:gd name="T12" fmla="*/ 39 w 412"/>
              <a:gd name="T13" fmla="*/ 411 h 411"/>
            </a:gdLst>
            <a:ahLst/>
            <a:cxnLst>
              <a:cxn ang="0">
                <a:pos x="T0" y="T1"/>
              </a:cxn>
              <a:cxn ang="0">
                <a:pos x="T2" y="T3"/>
              </a:cxn>
              <a:cxn ang="0">
                <a:pos x="T4" y="T5"/>
              </a:cxn>
              <a:cxn ang="0">
                <a:pos x="T6" y="T7"/>
              </a:cxn>
              <a:cxn ang="0">
                <a:pos x="T8" y="T9"/>
              </a:cxn>
              <a:cxn ang="0">
                <a:pos x="T10" y="T11"/>
              </a:cxn>
              <a:cxn ang="0">
                <a:pos x="T12" y="T13"/>
              </a:cxn>
            </a:cxnLst>
            <a:rect l="0" t="0" r="r" b="b"/>
            <a:pathLst>
              <a:path w="412" h="411">
                <a:moveTo>
                  <a:pt x="39" y="411"/>
                </a:moveTo>
                <a:lnTo>
                  <a:pt x="0" y="411"/>
                </a:lnTo>
                <a:lnTo>
                  <a:pt x="0" y="0"/>
                </a:lnTo>
                <a:lnTo>
                  <a:pt x="412" y="0"/>
                </a:lnTo>
                <a:lnTo>
                  <a:pt x="412" y="39"/>
                </a:lnTo>
                <a:lnTo>
                  <a:pt x="39" y="39"/>
                </a:lnTo>
                <a:lnTo>
                  <a:pt x="39" y="41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lumMod val="75000"/>
                  <a:lumOff val="25000"/>
                </a:srgbClr>
              </a:solidFill>
              <a:effectLst/>
              <a:uLnTx/>
              <a:uFillTx/>
            </a:endParaRPr>
          </a:p>
        </p:txBody>
      </p:sp>
      <p:sp>
        <p:nvSpPr>
          <p:cNvPr id="16" name="ZoneTexte 11"/>
          <p:cNvSpPr txBox="1">
            <a:spLocks noChangeArrowheads="1"/>
          </p:cNvSpPr>
          <p:nvPr/>
        </p:nvSpPr>
        <p:spPr bwMode="auto">
          <a:xfrm>
            <a:off x="3707904" y="4605201"/>
            <a:ext cx="1728192" cy="462755"/>
          </a:xfrm>
          <a:prstGeom prst="rect">
            <a:avLst/>
          </a:prstGeom>
          <a:solidFill>
            <a:schemeClr val="bg1">
              <a:alpha val="50000"/>
            </a:schemeClr>
          </a:solidFill>
          <a:ln w="6350">
            <a:solidFill>
              <a:schemeClr val="bg1">
                <a:lumMod val="85000"/>
              </a:schemeClr>
            </a:solidFill>
            <a:miter lim="800000"/>
            <a:headEnd/>
            <a:tailEnd/>
          </a:ln>
          <a:extLst/>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b="0" dirty="0" smtClean="0">
                <a:solidFill>
                  <a:schemeClr val="bg1">
                    <a:lumMod val="65000"/>
                  </a:schemeClr>
                </a:solidFill>
                <a:latin typeface="Arial" charset="0"/>
              </a:rPr>
              <a:t>OPEN</a:t>
            </a:r>
          </a:p>
          <a:p>
            <a:pPr algn="ctr" eaLnBrk="1" fontAlgn="auto" hangingPunct="1">
              <a:spcBef>
                <a:spcPts val="0"/>
              </a:spcBef>
              <a:spcAft>
                <a:spcPts val="0"/>
              </a:spcAft>
              <a:defRPr/>
            </a:pPr>
            <a:r>
              <a:rPr lang="en-US" sz="600" b="0" dirty="0" smtClean="0">
                <a:solidFill>
                  <a:schemeClr val="bg1">
                    <a:lumMod val="65000"/>
                  </a:schemeClr>
                </a:solidFill>
                <a:latin typeface="Arial" charset="0"/>
              </a:rPr>
              <a:t>THALES</a:t>
            </a:r>
            <a:r>
              <a:rPr lang="en-US" sz="600" b="0" baseline="0" dirty="0" smtClean="0">
                <a:solidFill>
                  <a:schemeClr val="bg1">
                    <a:lumMod val="65000"/>
                  </a:schemeClr>
                </a:solidFill>
                <a:latin typeface="Arial" charset="0"/>
              </a:rPr>
              <a:t> GROUP INTERNAL</a:t>
            </a:r>
          </a:p>
          <a:p>
            <a:pPr algn="ctr" eaLnBrk="1" fontAlgn="auto" hangingPunct="1">
              <a:spcBef>
                <a:spcPts val="0"/>
              </a:spcBef>
              <a:spcAft>
                <a:spcPts val="0"/>
              </a:spcAft>
              <a:defRPr/>
            </a:pPr>
            <a:r>
              <a:rPr lang="en-US" sz="600" b="0" baseline="0" dirty="0" smtClean="0">
                <a:solidFill>
                  <a:srgbClr val="FF0000"/>
                </a:solidFill>
                <a:latin typeface="Arial" charset="0"/>
              </a:rPr>
              <a:t>THALES GROUP CONFIDENTIAL</a:t>
            </a:r>
          </a:p>
          <a:p>
            <a:pPr algn="ctr" eaLnBrk="1" fontAlgn="auto" hangingPunct="1">
              <a:spcBef>
                <a:spcPts val="0"/>
              </a:spcBef>
              <a:spcAft>
                <a:spcPts val="0"/>
              </a:spcAft>
              <a:defRPr/>
            </a:pPr>
            <a:r>
              <a:rPr lang="en-US" sz="600" b="0" baseline="0" dirty="0" smtClean="0">
                <a:solidFill>
                  <a:srgbClr val="FF0000"/>
                </a:solidFill>
                <a:latin typeface="Arial" charset="0"/>
              </a:rPr>
              <a:t>THALES GROUP SECRET</a:t>
            </a:r>
            <a:endParaRPr lang="en-US" sz="600" b="0" dirty="0" smtClean="0">
              <a:solidFill>
                <a:srgbClr val="FF0000"/>
              </a:solidFill>
              <a:latin typeface="Arial" charset="0"/>
            </a:endParaRPr>
          </a:p>
        </p:txBody>
      </p:sp>
      <p:pic>
        <p:nvPicPr>
          <p:cNvPr id="18" name="Image 17" descr="logo_thales.png"/>
          <p:cNvPicPr>
            <a:picLocks noChangeAspect="1"/>
          </p:cNvPicPr>
          <p:nvPr/>
        </p:nvPicPr>
        <p:blipFill rotWithShape="1">
          <a:blip r:embed="rId14" cstate="screen">
            <a:extLst>
              <a:ext uri="{28A0092B-C50C-407E-A947-70E740481C1C}">
                <a14:useLocalDpi xmlns:a14="http://schemas.microsoft.com/office/drawing/2010/main"/>
              </a:ext>
            </a:extLst>
          </a:blip>
          <a:srcRect l="9051" t="36000" r="9051" b="36000"/>
          <a:stretch/>
        </p:blipFill>
        <p:spPr>
          <a:xfrm>
            <a:off x="7213448" y="4743026"/>
            <a:ext cx="1728000" cy="332309"/>
          </a:xfrm>
          <a:prstGeom prst="rect">
            <a:avLst/>
          </a:prstGeom>
        </p:spPr>
      </p:pic>
      <p:sp>
        <p:nvSpPr>
          <p:cNvPr id="12" name="Rectangle 36"/>
          <p:cNvSpPr>
            <a:spLocks noChangeArrowheads="1"/>
          </p:cNvSpPr>
          <p:nvPr/>
        </p:nvSpPr>
        <p:spPr bwMode="auto">
          <a:xfrm rot="16200000">
            <a:off x="-1890005" y="2627451"/>
            <a:ext cx="4046486" cy="184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0" marR="0" indent="0" algn="l" defTabSz="914400" rtl="0" eaLnBrk="0" fontAlgn="base" latinLnBrk="0" hangingPunct="0">
              <a:lnSpc>
                <a:spcPct val="100000"/>
              </a:lnSpc>
              <a:spcBef>
                <a:spcPct val="20000"/>
              </a:spcBef>
              <a:spcAft>
                <a:spcPct val="0"/>
              </a:spcAft>
              <a:buClrTx/>
              <a:buSzTx/>
              <a:buFontTx/>
              <a:buNone/>
              <a:tabLst/>
              <a:defRPr/>
            </a:pPr>
            <a:r>
              <a:rPr lang="en-AU" sz="600" kern="1200" noProof="0" dirty="0" smtClean="0">
                <a:solidFill>
                  <a:srgbClr val="969696"/>
                </a:solidFill>
                <a:latin typeface="+mn-lt"/>
                <a:ea typeface="+mn-ea"/>
                <a:cs typeface="+mn-cs"/>
              </a:rPr>
              <a:t>This document may not be reproduced, modified, adapted, published, translated, in any way, in whole or in part or disclosed to a third party</a:t>
            </a:r>
            <a:r>
              <a:rPr lang="en-AU" sz="600" kern="1200" baseline="0" noProof="0" dirty="0" smtClean="0">
                <a:solidFill>
                  <a:srgbClr val="969696"/>
                </a:solidFill>
                <a:latin typeface="+mn-lt"/>
                <a:ea typeface="+mn-ea"/>
                <a:cs typeface="+mn-cs"/>
              </a:rPr>
              <a:t> </a:t>
            </a:r>
            <a:r>
              <a:rPr lang="en-AU" sz="600" kern="1200" noProof="0" dirty="0" smtClean="0">
                <a:solidFill>
                  <a:srgbClr val="969696"/>
                </a:solidFill>
                <a:latin typeface="+mn-lt"/>
                <a:ea typeface="+mn-ea"/>
                <a:cs typeface="+mn-cs"/>
              </a:rPr>
              <a:t>without the prior written consent of Thales  -  © Thales  2015 All rights reserved</a:t>
            </a:r>
            <a:r>
              <a:rPr lang="en-AU" sz="600" noProof="0" dirty="0" smtClean="0">
                <a:solidFill>
                  <a:srgbClr val="969696"/>
                </a:solidFill>
              </a:rPr>
              <a:t>.</a:t>
            </a:r>
            <a:endParaRPr lang="en-AU" sz="700" noProof="0" dirty="0">
              <a:solidFill>
                <a:srgbClr val="606060"/>
              </a:solidFill>
            </a:endParaRPr>
          </a:p>
        </p:txBody>
      </p:sp>
      <p:sp>
        <p:nvSpPr>
          <p:cNvPr id="15" name="Rectangle 36"/>
          <p:cNvSpPr>
            <a:spLocks noChangeArrowheads="1"/>
          </p:cNvSpPr>
          <p:nvPr/>
        </p:nvSpPr>
        <p:spPr bwMode="auto">
          <a:xfrm>
            <a:off x="598579" y="4855684"/>
            <a:ext cx="5475047" cy="2031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0" marR="0" indent="0" algn="l" defTabSz="914400" rtl="0" eaLnBrk="0" fontAlgn="base" latinLnBrk="0" hangingPunct="0">
              <a:lnSpc>
                <a:spcPct val="100000"/>
              </a:lnSpc>
              <a:spcBef>
                <a:spcPct val="20000"/>
              </a:spcBef>
              <a:spcAft>
                <a:spcPct val="0"/>
              </a:spcAft>
              <a:buClrTx/>
              <a:buSzTx/>
              <a:buFontTx/>
              <a:buNone/>
              <a:tabLst/>
              <a:defRPr/>
            </a:pPr>
            <a:r>
              <a:rPr lang="fr-FR" sz="600" noProof="0" dirty="0" err="1" smtClean="0">
                <a:solidFill>
                  <a:srgbClr val="969696"/>
                </a:solidFill>
              </a:rPr>
              <a:t>Ref</a:t>
            </a:r>
            <a:r>
              <a:rPr lang="fr-FR" sz="600" noProof="0" dirty="0" smtClean="0">
                <a:solidFill>
                  <a:srgbClr val="969696"/>
                </a:solidFill>
              </a:rPr>
              <a:t> </a:t>
            </a:r>
            <a:r>
              <a:rPr lang="fr-FR" sz="600" noProof="0" dirty="0" err="1" smtClean="0">
                <a:solidFill>
                  <a:srgbClr val="969696"/>
                </a:solidFill>
              </a:rPr>
              <a:t>number</a:t>
            </a:r>
            <a:r>
              <a:rPr lang="fr-FR" sz="600" noProof="0" dirty="0" smtClean="0">
                <a:solidFill>
                  <a:srgbClr val="969696"/>
                </a:solidFill>
              </a:rPr>
              <a:t>- date</a:t>
            </a:r>
          </a:p>
          <a:p>
            <a:pPr marL="0" marR="0" indent="0" algn="l" defTabSz="914400" rtl="0" eaLnBrk="0" fontAlgn="base" latinLnBrk="0" hangingPunct="0">
              <a:lnSpc>
                <a:spcPct val="100000"/>
              </a:lnSpc>
              <a:spcBef>
                <a:spcPct val="20000"/>
              </a:spcBef>
              <a:spcAft>
                <a:spcPct val="0"/>
              </a:spcAft>
              <a:buClrTx/>
              <a:buSzTx/>
              <a:buFontTx/>
              <a:buNone/>
              <a:tabLst/>
              <a:defRPr/>
            </a:pPr>
            <a:r>
              <a:rPr lang="fr-FR" sz="600" noProof="0" dirty="0" smtClean="0">
                <a:solidFill>
                  <a:srgbClr val="969696"/>
                </a:solidFill>
              </a:rPr>
              <a:t>Name of  the </a:t>
            </a:r>
            <a:r>
              <a:rPr lang="fr-FR" sz="600" noProof="0" dirty="0" err="1" smtClean="0">
                <a:solidFill>
                  <a:srgbClr val="969696"/>
                </a:solidFill>
              </a:rPr>
              <a:t>company</a:t>
            </a:r>
            <a:r>
              <a:rPr lang="fr-FR" sz="600" noProof="0" dirty="0" smtClean="0">
                <a:solidFill>
                  <a:srgbClr val="969696"/>
                </a:solidFill>
              </a:rPr>
              <a:t>/ Template : 87204467-DOC-GRP-EN-002</a:t>
            </a:r>
            <a:endParaRPr lang="fr-FR" sz="700" noProof="0" dirty="0">
              <a:solidFill>
                <a:srgbClr val="606060"/>
              </a:solidFill>
            </a:endParaRPr>
          </a:p>
        </p:txBody>
      </p:sp>
    </p:spTree>
    <p:extLst>
      <p:ext uri="{BB962C8B-B14F-4D97-AF65-F5344CB8AC3E}">
        <p14:creationId xmlns:p14="http://schemas.microsoft.com/office/powerpoint/2010/main" val="2117194021"/>
      </p:ext>
    </p:extLst>
  </p:cSld>
  <p:clrMap bg1="lt1" tx1="dk1" bg2="lt2" tx2="dk2" accent1="accent1" accent2="accent2" accent3="accent3" accent4="accent4" accent5="accent5" accent6="accent6" hlink="hlink" folHlink="folHlink"/>
  <p:sldLayoutIdLst>
    <p:sldLayoutId id="2147483714" r:id="rId1"/>
    <p:sldLayoutId id="2147483716" r:id="rId2"/>
    <p:sldLayoutId id="2147483735" r:id="rId3"/>
    <p:sldLayoutId id="2147483717" r:id="rId4"/>
    <p:sldLayoutId id="2147483718" r:id="rId5"/>
    <p:sldLayoutId id="2147483719" r:id="rId6"/>
    <p:sldLayoutId id="2147483720" r:id="rId7"/>
    <p:sldLayoutId id="2147483721" r:id="rId8"/>
    <p:sldLayoutId id="2147483729" r:id="rId9"/>
    <p:sldLayoutId id="2147483722" r:id="rId10"/>
    <p:sldLayoutId id="2147483723" r:id="rId11"/>
    <p:sldLayoutId id="2147483741" r:id="rId12"/>
  </p:sldLayoutIdLst>
  <p:timing>
    <p:tnLst>
      <p:par>
        <p:cTn id="1" dur="indefinite" restart="never" nodeType="tmRoot"/>
      </p:par>
    </p:tnLst>
  </p:timing>
  <p:txStyles>
    <p:titleStyle>
      <a:lvl1pPr algn="l" defTabSz="4572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360000" indent="-180975" algn="l" defTabSz="457200" rtl="0" eaLnBrk="1" latinLnBrk="0" hangingPunct="1">
        <a:lnSpc>
          <a:spcPct val="100000"/>
        </a:lnSpc>
        <a:spcBef>
          <a:spcPts val="600"/>
        </a:spcBef>
        <a:spcAft>
          <a:spcPts val="1200"/>
        </a:spcAft>
        <a:buClr>
          <a:schemeClr val="bg2"/>
        </a:buClr>
        <a:buSzPct val="90000"/>
        <a:buFont typeface="Century Gothic" panose="020B0502020202020204" pitchFamily="34" charset="0"/>
        <a:buChar char="▌"/>
        <a:tabLst>
          <a:tab pos="985838" algn="l"/>
        </a:tabLst>
        <a:defRPr lang="fr-FR" sz="1800" b="1" kern="1200" dirty="0" smtClean="0">
          <a:solidFill>
            <a:schemeClr val="bg2"/>
          </a:solidFill>
          <a:latin typeface="+mn-lt"/>
          <a:ea typeface="+mn-ea"/>
          <a:cs typeface="+mn-cs"/>
        </a:defRPr>
      </a:lvl1pPr>
      <a:lvl2pPr marL="539750" indent="-182563" algn="l" defTabSz="457200" rtl="0" eaLnBrk="1" latinLnBrk="0" hangingPunct="1">
        <a:spcBef>
          <a:spcPts val="0"/>
        </a:spcBef>
        <a:spcAft>
          <a:spcPts val="600"/>
        </a:spcAft>
        <a:buSzPct val="100000"/>
        <a:buFontTx/>
        <a:buBlip>
          <a:blip r:embed="rId15"/>
        </a:buBlip>
        <a:defRPr sz="1600" kern="1200">
          <a:solidFill>
            <a:schemeClr val="tx1"/>
          </a:solidFill>
          <a:latin typeface="+mn-lt"/>
          <a:ea typeface="+mn-ea"/>
          <a:cs typeface="+mn-cs"/>
        </a:defRPr>
      </a:lvl2pPr>
      <a:lvl3pPr marL="898525" indent="-182563" algn="l" defTabSz="457200" rtl="0" eaLnBrk="1" latinLnBrk="0" hangingPunct="1">
        <a:spcBef>
          <a:spcPts val="360"/>
        </a:spcBef>
        <a:buSzPct val="100000"/>
        <a:buFont typeface="Lucida Grande"/>
        <a:buChar char="-"/>
        <a:defRPr sz="1500" kern="1200">
          <a:solidFill>
            <a:schemeClr val="accent4"/>
          </a:solidFill>
          <a:latin typeface="+mn-lt"/>
          <a:ea typeface="+mn-ea"/>
          <a:cs typeface="+mn-cs"/>
        </a:defRPr>
      </a:lvl3pPr>
      <a:lvl4pPr marL="1600200" indent="-228600" algn="l" defTabSz="457200" rtl="0" eaLnBrk="1" latinLnBrk="0" hangingPunct="1">
        <a:spcBef>
          <a:spcPct val="20000"/>
        </a:spcBef>
        <a:buFont typeface="Arial"/>
        <a:buChar char="–"/>
        <a:defRPr sz="12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02049" y="3431701"/>
            <a:ext cx="4918023" cy="307777"/>
          </a:xfrm>
        </p:spPr>
        <p:txBody>
          <a:bodyPr/>
          <a:lstStyle/>
          <a:p>
            <a:r>
              <a:rPr lang="fr-FR" dirty="0" smtClean="0"/>
              <a:t>16 </a:t>
            </a:r>
            <a:r>
              <a:rPr lang="fr-FR" dirty="0" smtClean="0"/>
              <a:t>Janvier 2017</a:t>
            </a:r>
            <a:endParaRPr lang="fr-FR" dirty="0"/>
          </a:p>
        </p:txBody>
      </p:sp>
      <p:sp>
        <p:nvSpPr>
          <p:cNvPr id="5" name="Titre 1"/>
          <p:cNvSpPr txBox="1">
            <a:spLocks/>
          </p:cNvSpPr>
          <p:nvPr/>
        </p:nvSpPr>
        <p:spPr>
          <a:xfrm>
            <a:off x="397052" y="633116"/>
            <a:ext cx="4918023" cy="3166757"/>
          </a:xfrm>
          <a:prstGeom prst="rect">
            <a:avLst/>
          </a:prstGeom>
        </p:spPr>
        <p:txBody>
          <a:bodyPr vert="horz" lIns="91440" tIns="45720" rIns="91440" bIns="45720" rtlCol="0" anchor="ctr">
            <a:noAutofit/>
          </a:bodyPr>
          <a:lstStyle>
            <a:lvl1pPr algn="l" defTabSz="457200" rtl="0" eaLnBrk="1" latinLnBrk="0" hangingPunct="1">
              <a:lnSpc>
                <a:spcPct val="90000"/>
              </a:lnSpc>
              <a:spcBef>
                <a:spcPct val="0"/>
              </a:spcBef>
              <a:buNone/>
              <a:defRPr sz="2600" b="1" kern="1200">
                <a:solidFill>
                  <a:srgbClr val="333366"/>
                </a:solidFill>
                <a:latin typeface="+mj-lt"/>
                <a:ea typeface="+mj-ea"/>
                <a:cs typeface="+mj-cs"/>
              </a:defRPr>
            </a:lvl1pPr>
          </a:lstStyle>
          <a:p>
            <a:r>
              <a:rPr lang="fr-FR" dirty="0" smtClean="0"/>
              <a:t>Projet OASYS</a:t>
            </a:r>
            <a:br>
              <a:rPr lang="fr-FR" dirty="0" smtClean="0"/>
            </a:br>
            <a:r>
              <a:rPr lang="fr-FR" dirty="0" smtClean="0"/>
              <a:t/>
            </a:r>
            <a:br>
              <a:rPr lang="fr-FR" dirty="0" smtClean="0"/>
            </a:br>
            <a:r>
              <a:rPr lang="fr-FR" b="0" dirty="0" smtClean="0">
                <a:effectLst>
                  <a:reflection blurRad="6350" stA="55000" endA="300" endPos="45500" dir="5400000" sy="-100000" algn="bl" rotWithShape="0"/>
                </a:effectLst>
              </a:rPr>
              <a:t>CPC 2016-2017 – Equipe 2</a:t>
            </a:r>
          </a:p>
          <a:p>
            <a:endParaRPr lang="fr-FR" b="0" dirty="0">
              <a:effectLst>
                <a:reflection blurRad="6350" stA="55000" endA="300" endPos="45500" dir="5400000" sy="-100000" algn="bl" rotWithShape="0"/>
              </a:effectLst>
            </a:endParaRPr>
          </a:p>
          <a:p>
            <a:r>
              <a:rPr lang="fr-FR" b="0" dirty="0" smtClean="0">
                <a:effectLst>
                  <a:reflection blurRad="6350" stA="55000" endA="300" endPos="45500" dir="5400000" sy="-100000" algn="bl" rotWithShape="0"/>
                </a:effectLst>
              </a:rPr>
              <a:t>Présentation technique</a:t>
            </a:r>
            <a:endParaRPr lang="fr-FR" b="0" dirty="0">
              <a:effectLst>
                <a:reflection blurRad="6350" stA="55000" endA="300" endPos="45500" dir="5400000" sy="-100000" algn="bl" rotWithShape="0"/>
              </a:effectLst>
            </a:endParaRPr>
          </a:p>
        </p:txBody>
      </p:sp>
      <p:grpSp>
        <p:nvGrpSpPr>
          <p:cNvPr id="9" name="Groupe 8"/>
          <p:cNvGrpSpPr/>
          <p:nvPr/>
        </p:nvGrpSpPr>
        <p:grpSpPr>
          <a:xfrm>
            <a:off x="6245553" y="1191013"/>
            <a:ext cx="2764844" cy="2812561"/>
            <a:chOff x="3374498" y="1028711"/>
            <a:chExt cx="2388394" cy="2476500"/>
          </a:xfrm>
        </p:grpSpPr>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374498" y="1028711"/>
              <a:ext cx="2388394" cy="2476500"/>
            </a:xfrm>
            <a:prstGeom prst="rect">
              <a:avLst/>
            </a:prstGeom>
            <a:noFill/>
            <a:ln>
              <a:noFill/>
            </a:ln>
            <a:effectLst>
              <a:softEdge rad="127000"/>
            </a:effectLst>
          </p:spPr>
        </p:pic>
        <p:pic>
          <p:nvPicPr>
            <p:cNvPr id="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4896" y="2209067"/>
              <a:ext cx="1333881" cy="1204135"/>
            </a:xfrm>
            <a:prstGeom prst="rect">
              <a:avLst/>
            </a:prstGeom>
            <a:noFill/>
            <a:ln>
              <a:noFill/>
            </a:ln>
            <a:effectLst>
              <a:softEdge rad="31750"/>
            </a:effectLst>
            <a:extLst/>
          </p:spPr>
        </p:pic>
        <p:sp>
          <p:nvSpPr>
            <p:cNvPr id="12" name="ZoneTexte 11"/>
            <p:cNvSpPr txBox="1"/>
            <p:nvPr/>
          </p:nvSpPr>
          <p:spPr>
            <a:xfrm>
              <a:off x="3937862" y="1282835"/>
              <a:ext cx="1512168" cy="936104"/>
            </a:xfrm>
            <a:prstGeom prst="rect">
              <a:avLst/>
            </a:prstGeom>
            <a:noFill/>
          </p:spPr>
          <p:txBody>
            <a:bodyPr wrap="none" rtlCol="0">
              <a:prstTxWarp prst="textInflate">
                <a:avLst/>
              </a:prstTxWarp>
              <a:spAutoFit/>
              <a:scene3d>
                <a:camera prst="perspectiveLeft"/>
                <a:lightRig rig="threePt" dir="t"/>
              </a:scene3d>
            </a:bodyPr>
            <a:lstStyle/>
            <a:p>
              <a:r>
                <a:rPr lang="fr-FR" sz="400" dirty="0" smtClean="0">
                  <a:solidFill>
                    <a:srgbClr val="002060"/>
                  </a:solidFill>
                  <a:latin typeface="Eurostile" pitchFamily="34" charset="0"/>
                </a:rPr>
                <a:t>OASYS</a:t>
              </a:r>
              <a:endParaRPr lang="fr-FR" sz="2000" dirty="0">
                <a:solidFill>
                  <a:srgbClr val="002060"/>
                </a:solidFill>
                <a:latin typeface="Eurostile" pitchFamily="34" charset="0"/>
              </a:endParaRPr>
            </a:p>
          </p:txBody>
        </p:sp>
      </p:grpSp>
      <p:sp>
        <p:nvSpPr>
          <p:cNvPr id="13" name="Rectangle 12"/>
          <p:cNvSpPr/>
          <p:nvPr/>
        </p:nvSpPr>
        <p:spPr>
          <a:xfrm>
            <a:off x="5231225" y="4355093"/>
            <a:ext cx="3978792" cy="530915"/>
          </a:xfrm>
          <a:prstGeom prst="rect">
            <a:avLst/>
          </a:prstGeom>
        </p:spPr>
        <p:txBody>
          <a:bodyPr wrap="square">
            <a:spAutoFit/>
          </a:bodyPr>
          <a:lstStyle/>
          <a:p>
            <a:pPr algn="ctr">
              <a:tabLst>
                <a:tab pos="715963" algn="l"/>
              </a:tabLst>
            </a:pPr>
            <a:r>
              <a:rPr lang="en-US" sz="1200" dirty="0" err="1" smtClean="0">
                <a:solidFill>
                  <a:srgbClr val="002060"/>
                </a:solidFill>
              </a:rPr>
              <a:t>nan</a:t>
            </a:r>
            <a:r>
              <a:rPr lang="en-US" b="1" dirty="0" err="1" smtClean="0">
                <a:solidFill>
                  <a:srgbClr val="002060"/>
                </a:solidFill>
              </a:rPr>
              <a:t>O</a:t>
            </a:r>
            <a:r>
              <a:rPr lang="en-US" sz="1200" dirty="0" err="1" smtClean="0">
                <a:solidFill>
                  <a:srgbClr val="002060"/>
                </a:solidFill>
              </a:rPr>
              <a:t>satellite</a:t>
            </a:r>
            <a:r>
              <a:rPr lang="en-US" sz="1200" dirty="0" smtClean="0">
                <a:solidFill>
                  <a:srgbClr val="002060"/>
                </a:solidFill>
              </a:rPr>
              <a:t> </a:t>
            </a:r>
            <a:r>
              <a:rPr lang="en-US" b="1" dirty="0">
                <a:solidFill>
                  <a:srgbClr val="002060"/>
                </a:solidFill>
              </a:rPr>
              <a:t>A</a:t>
            </a:r>
            <a:r>
              <a:rPr lang="en-US" sz="1200" dirty="0" smtClean="0">
                <a:solidFill>
                  <a:srgbClr val="002060"/>
                </a:solidFill>
              </a:rPr>
              <a:t>ntennas </a:t>
            </a:r>
            <a:r>
              <a:rPr lang="en-US" b="1" dirty="0" err="1">
                <a:solidFill>
                  <a:srgbClr val="002060"/>
                </a:solidFill>
              </a:rPr>
              <a:t>S</a:t>
            </a:r>
            <a:r>
              <a:rPr lang="en-US" sz="1200" dirty="0" err="1">
                <a:solidFill>
                  <a:srgbClr val="002060"/>
                </a:solidFill>
              </a:rPr>
              <a:t>eawa</a:t>
            </a:r>
            <a:r>
              <a:rPr lang="en-US" b="1" dirty="0" err="1">
                <a:solidFill>
                  <a:srgbClr val="002060"/>
                </a:solidFill>
              </a:rPr>
              <a:t>Y</a:t>
            </a:r>
            <a:r>
              <a:rPr lang="en-US" sz="1200" dirty="0">
                <a:solidFill>
                  <a:srgbClr val="002060"/>
                </a:solidFill>
              </a:rPr>
              <a:t> of </a:t>
            </a:r>
            <a:r>
              <a:rPr lang="en-US" b="1" dirty="0">
                <a:solidFill>
                  <a:srgbClr val="002060"/>
                </a:solidFill>
              </a:rPr>
              <a:t>S</a:t>
            </a:r>
            <a:r>
              <a:rPr lang="en-US" sz="1200" dirty="0" smtClean="0">
                <a:solidFill>
                  <a:srgbClr val="002060"/>
                </a:solidFill>
              </a:rPr>
              <a:t>ingapore</a:t>
            </a:r>
          </a:p>
          <a:p>
            <a:pPr algn="ctr">
              <a:tabLst>
                <a:tab pos="715963" algn="l"/>
              </a:tabLst>
            </a:pPr>
            <a:r>
              <a:rPr lang="fr-FR" sz="1050" i="1" dirty="0" smtClean="0">
                <a:solidFill>
                  <a:srgbClr val="002060"/>
                </a:solidFill>
              </a:rPr>
              <a:t>(Antennes </a:t>
            </a:r>
            <a:r>
              <a:rPr lang="fr-FR" sz="1050" i="1" dirty="0" err="1" smtClean="0">
                <a:solidFill>
                  <a:srgbClr val="002060"/>
                </a:solidFill>
              </a:rPr>
              <a:t>nanosatellite</a:t>
            </a:r>
            <a:r>
              <a:rPr lang="fr-FR" sz="1050" i="1" dirty="0" smtClean="0">
                <a:solidFill>
                  <a:srgbClr val="002060"/>
                </a:solidFill>
              </a:rPr>
              <a:t> </a:t>
            </a:r>
            <a:r>
              <a:rPr lang="fr-FR" sz="1050" i="1" dirty="0">
                <a:solidFill>
                  <a:srgbClr val="002060"/>
                </a:solidFill>
              </a:rPr>
              <a:t>Route maritime </a:t>
            </a:r>
            <a:r>
              <a:rPr lang="fr-FR" sz="1050" i="1" dirty="0" smtClean="0">
                <a:solidFill>
                  <a:srgbClr val="002060"/>
                </a:solidFill>
              </a:rPr>
              <a:t>de Singapour</a:t>
            </a:r>
            <a:r>
              <a:rPr lang="fr-FR" sz="1050" dirty="0" smtClean="0">
                <a:solidFill>
                  <a:srgbClr val="002060"/>
                </a:solidFill>
              </a:rPr>
              <a:t>)</a:t>
            </a:r>
            <a:endParaRPr lang="fr-FR" sz="1050" dirty="0">
              <a:solidFill>
                <a:srgbClr val="002060"/>
              </a:solidFill>
            </a:endParaRPr>
          </a:p>
        </p:txBody>
      </p:sp>
    </p:spTree>
    <p:extLst>
      <p:ext uri="{BB962C8B-B14F-4D97-AF65-F5344CB8AC3E}">
        <p14:creationId xmlns:p14="http://schemas.microsoft.com/office/powerpoint/2010/main" val="2772604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266765" y="1"/>
            <a:ext cx="8674683" cy="561836"/>
          </a:xfrm>
          <a:prstGeom prst="rect">
            <a:avLst/>
          </a:prstGeom>
        </p:spPr>
        <p:txBody>
          <a:bodyPr vert="horz" lIns="91440" tIns="45720" rIns="91440" bIns="45720" rtlCol="0" anchor="ctr">
            <a:noAutofit/>
          </a:bodyPr>
          <a:lstStyle>
            <a:lvl1pPr algn="l" defTabSz="457200" rtl="0" eaLnBrk="1" latinLnBrk="0" hangingPunct="1">
              <a:lnSpc>
                <a:spcPct val="90000"/>
              </a:lnSpc>
              <a:spcBef>
                <a:spcPct val="0"/>
              </a:spcBef>
              <a:buNone/>
              <a:defRPr sz="2000" b="1" kern="1200">
                <a:solidFill>
                  <a:schemeClr val="tx1"/>
                </a:solidFill>
                <a:latin typeface="+mj-lt"/>
                <a:ea typeface="+mj-ea"/>
                <a:cs typeface="+mj-cs"/>
              </a:defRPr>
            </a:lvl1pPr>
          </a:lstStyle>
          <a:p>
            <a:r>
              <a:rPr lang="fr-FR" dirty="0" smtClean="0"/>
              <a:t>S/S </a:t>
            </a:r>
            <a:r>
              <a:rPr lang="fr-FR" dirty="0" err="1" smtClean="0"/>
              <a:t>Cubsat</a:t>
            </a:r>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194" y="2565134"/>
            <a:ext cx="2977254" cy="182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92825" y="697575"/>
            <a:ext cx="7689274" cy="1554272"/>
          </a:xfrm>
          <a:prstGeom prst="rect">
            <a:avLst/>
          </a:prstGeom>
        </p:spPr>
        <p:txBody>
          <a:bodyPr wrap="square">
            <a:spAutoFit/>
          </a:bodyPr>
          <a:lstStyle/>
          <a:p>
            <a:pPr marL="539750" lvl="1" indent="-182563" algn="just">
              <a:spcAft>
                <a:spcPts val="600"/>
              </a:spcAft>
              <a:buClr>
                <a:schemeClr val="bg2"/>
              </a:buClr>
              <a:buSzPct val="100000"/>
              <a:buBlip>
                <a:blip r:embed="rId3"/>
              </a:buBlip>
              <a:tabLst>
                <a:tab pos="985838" algn="l"/>
              </a:tabLst>
            </a:pPr>
            <a:r>
              <a:rPr lang="fr-FR" sz="1600" dirty="0" smtClean="0"/>
              <a:t>Représentatif du </a:t>
            </a:r>
            <a:r>
              <a:rPr lang="fr-FR" sz="1600" dirty="0" err="1" smtClean="0"/>
              <a:t>nanosatellite</a:t>
            </a:r>
            <a:r>
              <a:rPr lang="fr-FR" sz="1600" dirty="0" smtClean="0"/>
              <a:t> grandeur réel (que la caisse)</a:t>
            </a:r>
          </a:p>
          <a:p>
            <a:pPr marL="539750" lvl="1" indent="-182563" algn="just">
              <a:spcAft>
                <a:spcPts val="600"/>
              </a:spcAft>
              <a:buClr>
                <a:schemeClr val="bg2"/>
              </a:buClr>
              <a:buSzPct val="100000"/>
              <a:buBlip>
                <a:blip r:embed="rId3"/>
              </a:buBlip>
              <a:tabLst>
                <a:tab pos="985838" algn="l"/>
              </a:tabLst>
            </a:pPr>
            <a:r>
              <a:rPr lang="fr-FR" sz="1600" dirty="0" smtClean="0"/>
              <a:t>Dim: 200 X 200 X 400 mm</a:t>
            </a:r>
          </a:p>
          <a:p>
            <a:pPr marL="539750" lvl="1" indent="-182563" algn="just">
              <a:spcAft>
                <a:spcPts val="600"/>
              </a:spcAft>
              <a:buClr>
                <a:schemeClr val="bg2"/>
              </a:buClr>
              <a:buSzPct val="100000"/>
              <a:buBlip>
                <a:blip r:embed="rId3"/>
              </a:buBlip>
              <a:tabLst>
                <a:tab pos="985838" algn="l"/>
              </a:tabLst>
            </a:pPr>
            <a:r>
              <a:rPr lang="fr-FR" sz="1600" dirty="0" smtClean="0"/>
              <a:t>Pas d’équipements plateforme et pas de CU (processeur bord)</a:t>
            </a:r>
          </a:p>
          <a:p>
            <a:pPr marL="539750" lvl="1" indent="-182563" algn="just">
              <a:spcAft>
                <a:spcPts val="600"/>
              </a:spcAft>
              <a:buClr>
                <a:schemeClr val="bg2"/>
              </a:buClr>
              <a:buSzPct val="100000"/>
              <a:buBlip>
                <a:blip r:embed="rId3"/>
              </a:buBlip>
              <a:tabLst>
                <a:tab pos="985838" algn="l"/>
              </a:tabLst>
            </a:pPr>
            <a:r>
              <a:rPr lang="fr-FR" sz="1600" dirty="0" smtClean="0"/>
              <a:t>Héberge sur certaines face le dispositif de gerbage/</a:t>
            </a:r>
            <a:r>
              <a:rPr lang="fr-FR" sz="1600" dirty="0" err="1" smtClean="0"/>
              <a:t>dégerbage</a:t>
            </a:r>
            <a:r>
              <a:rPr lang="fr-FR" sz="1600" dirty="0" smtClean="0"/>
              <a:t> du système antennaire</a:t>
            </a:r>
          </a:p>
        </p:txBody>
      </p:sp>
    </p:spTree>
    <p:extLst>
      <p:ext uri="{BB962C8B-B14F-4D97-AF65-F5344CB8AC3E}">
        <p14:creationId xmlns:p14="http://schemas.microsoft.com/office/powerpoint/2010/main" val="587967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266765" y="1"/>
            <a:ext cx="8674683" cy="561836"/>
          </a:xfrm>
          <a:prstGeom prst="rect">
            <a:avLst/>
          </a:prstGeom>
        </p:spPr>
        <p:txBody>
          <a:bodyPr vert="horz" lIns="91440" tIns="45720" rIns="91440" bIns="45720" rtlCol="0" anchor="ctr">
            <a:noAutofit/>
          </a:bodyPr>
          <a:lstStyle>
            <a:lvl1pPr algn="l" defTabSz="457200" rtl="0" eaLnBrk="1" latinLnBrk="0" hangingPunct="1">
              <a:lnSpc>
                <a:spcPct val="90000"/>
              </a:lnSpc>
              <a:spcBef>
                <a:spcPct val="0"/>
              </a:spcBef>
              <a:buNone/>
              <a:defRPr sz="2000" b="1" kern="1200">
                <a:solidFill>
                  <a:schemeClr val="tx1"/>
                </a:solidFill>
                <a:latin typeface="+mj-lt"/>
                <a:ea typeface="+mj-ea"/>
                <a:cs typeface="+mj-cs"/>
              </a:defRPr>
            </a:lvl1pPr>
          </a:lstStyle>
          <a:p>
            <a:r>
              <a:rPr lang="fr-FR" dirty="0" smtClean="0"/>
              <a:t>S/S panneaux porteurs et charnières</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0189" y="2176094"/>
            <a:ext cx="4431259" cy="2146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92825" y="697575"/>
            <a:ext cx="7689274" cy="1231106"/>
          </a:xfrm>
          <a:prstGeom prst="rect">
            <a:avLst/>
          </a:prstGeom>
        </p:spPr>
        <p:txBody>
          <a:bodyPr wrap="square">
            <a:spAutoFit/>
          </a:bodyPr>
          <a:lstStyle/>
          <a:p>
            <a:pPr marL="539750" lvl="1" indent="-182563" algn="just">
              <a:spcAft>
                <a:spcPts val="600"/>
              </a:spcAft>
              <a:buClr>
                <a:schemeClr val="bg2"/>
              </a:buClr>
              <a:buSzPct val="100000"/>
              <a:buBlip>
                <a:blip r:embed="rId3"/>
              </a:buBlip>
              <a:tabLst>
                <a:tab pos="985838" algn="l"/>
              </a:tabLst>
            </a:pPr>
            <a:r>
              <a:rPr lang="fr-FR" sz="1600" dirty="0" smtClean="0"/>
              <a:t>Panneaux en tôle fines d’aluminium (limitation masse)</a:t>
            </a:r>
          </a:p>
          <a:p>
            <a:pPr marL="539750" lvl="1" indent="-182563" algn="just">
              <a:spcAft>
                <a:spcPts val="600"/>
              </a:spcAft>
              <a:buClr>
                <a:schemeClr val="bg2"/>
              </a:buClr>
              <a:buSzPct val="100000"/>
              <a:buBlip>
                <a:blip r:embed="rId3"/>
              </a:buBlip>
              <a:tabLst>
                <a:tab pos="985838" algn="l"/>
              </a:tabLst>
            </a:pPr>
            <a:r>
              <a:rPr lang="fr-FR" sz="1600" dirty="0" smtClean="0"/>
              <a:t>Panneaux articulés grâce aux charnières à ressort</a:t>
            </a:r>
          </a:p>
          <a:p>
            <a:pPr marL="539750" lvl="1" indent="-182563" algn="just">
              <a:spcAft>
                <a:spcPts val="600"/>
              </a:spcAft>
              <a:buClr>
                <a:schemeClr val="bg2"/>
              </a:buClr>
              <a:buSzPct val="100000"/>
              <a:buBlip>
                <a:blip r:embed="rId3"/>
              </a:buBlip>
              <a:tabLst>
                <a:tab pos="985838" algn="l"/>
              </a:tabLst>
            </a:pPr>
            <a:r>
              <a:rPr lang="fr-FR" sz="1600" dirty="0" err="1" smtClean="0"/>
              <a:t>Autovérrouillage</a:t>
            </a:r>
            <a:r>
              <a:rPr lang="fr-FR" sz="1600" dirty="0" smtClean="0"/>
              <a:t> de panneaux en position déployé grâce à des doigts de maintien</a:t>
            </a:r>
            <a:endParaRPr lang="fr-FR" sz="1600" dirty="0"/>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66" y="2176094"/>
            <a:ext cx="4297640" cy="2146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315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9475" y="107022"/>
            <a:ext cx="3874779" cy="400110"/>
          </a:xfrm>
          <a:prstGeom prst="rect">
            <a:avLst/>
          </a:prstGeom>
        </p:spPr>
        <p:txBody>
          <a:bodyPr wrap="none">
            <a:spAutoFit/>
          </a:bodyPr>
          <a:lstStyle/>
          <a:p>
            <a:r>
              <a:rPr lang="fr-FR" sz="2000" b="1" dirty="0"/>
              <a:t>S/S </a:t>
            </a:r>
            <a:r>
              <a:rPr lang="fr-FR" sz="2000" b="1" dirty="0" smtClean="0"/>
              <a:t>antennaire faces latérales</a:t>
            </a:r>
            <a:endParaRPr lang="fr-FR" sz="2000" b="1"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775" y="625311"/>
            <a:ext cx="3643827" cy="1737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67195" y="723696"/>
            <a:ext cx="4870574" cy="4216539"/>
          </a:xfrm>
          <a:prstGeom prst="rect">
            <a:avLst/>
          </a:prstGeom>
        </p:spPr>
        <p:txBody>
          <a:bodyPr wrap="square">
            <a:spAutoFit/>
          </a:bodyPr>
          <a:lstStyle/>
          <a:p>
            <a:pPr marL="539750" lvl="1" indent="-182563" algn="just">
              <a:spcAft>
                <a:spcPts val="600"/>
              </a:spcAft>
              <a:buClr>
                <a:schemeClr val="bg2"/>
              </a:buClr>
              <a:buSzPct val="100000"/>
              <a:buBlip>
                <a:blip r:embed="rId3"/>
              </a:buBlip>
              <a:tabLst>
                <a:tab pos="985838" algn="l"/>
              </a:tabLst>
            </a:pPr>
            <a:r>
              <a:rPr lang="fr-FR" sz="1600" dirty="0" smtClean="0"/>
              <a:t> 4 Antennes monopole, matériaux Cu/Be</a:t>
            </a:r>
          </a:p>
          <a:p>
            <a:pPr marL="539750" lvl="1" indent="-182563" algn="just">
              <a:spcAft>
                <a:spcPts val="600"/>
              </a:spcAft>
              <a:buClr>
                <a:schemeClr val="bg2"/>
              </a:buClr>
              <a:buSzPct val="100000"/>
              <a:buBlip>
                <a:blip r:embed="rId3"/>
              </a:buBlip>
              <a:tabLst>
                <a:tab pos="985838" algn="l"/>
              </a:tabLst>
            </a:pPr>
            <a:r>
              <a:rPr lang="fr-FR" sz="1600" dirty="0" smtClean="0"/>
              <a:t> 2 antennes/extrémité panneaux</a:t>
            </a:r>
          </a:p>
          <a:p>
            <a:pPr marL="539750" lvl="1" indent="-182563" algn="just">
              <a:spcAft>
                <a:spcPts val="600"/>
              </a:spcAft>
              <a:buClr>
                <a:schemeClr val="bg2"/>
              </a:buClr>
              <a:buSzPct val="100000"/>
              <a:buBlip>
                <a:blip r:embed="rId3"/>
              </a:buBlip>
              <a:tabLst>
                <a:tab pos="985838" algn="l"/>
              </a:tabLst>
            </a:pPr>
            <a:r>
              <a:rPr lang="fr-FR" sz="1600" dirty="0" smtClean="0"/>
              <a:t>  </a:t>
            </a:r>
            <a:r>
              <a:rPr lang="fr-FR" sz="1600" dirty="0" err="1" smtClean="0"/>
              <a:t>dim</a:t>
            </a:r>
            <a:r>
              <a:rPr lang="fr-FR" sz="1600" dirty="0" smtClean="0"/>
              <a:t> antenne 900 X 10 X 0.5 mm</a:t>
            </a:r>
          </a:p>
          <a:p>
            <a:pPr marL="539750" lvl="1" indent="-182563" algn="just">
              <a:spcAft>
                <a:spcPts val="600"/>
              </a:spcAft>
              <a:buClr>
                <a:schemeClr val="bg2"/>
              </a:buClr>
              <a:buSzPct val="100000"/>
              <a:buBlip>
                <a:blip r:embed="rId3"/>
              </a:buBlip>
              <a:tabLst>
                <a:tab pos="985838" algn="l"/>
              </a:tabLst>
            </a:pPr>
            <a:r>
              <a:rPr lang="fr-FR" sz="1600" dirty="0" smtClean="0"/>
              <a:t> Adaptateur SMA</a:t>
            </a:r>
          </a:p>
          <a:p>
            <a:pPr marL="539750" lvl="1" indent="-182563" algn="just">
              <a:spcAft>
                <a:spcPts val="600"/>
              </a:spcAft>
              <a:buClr>
                <a:schemeClr val="bg2"/>
              </a:buClr>
              <a:buSzPct val="100000"/>
              <a:buBlip>
                <a:blip r:embed="rId3"/>
              </a:buBlip>
              <a:tabLst>
                <a:tab pos="985838" algn="l"/>
              </a:tabLst>
            </a:pPr>
            <a:r>
              <a:rPr lang="fr-FR" sz="1600" dirty="0" smtClean="0"/>
              <a:t> Maintient antennaire dans le premier</a:t>
            </a:r>
          </a:p>
          <a:p>
            <a:pPr marL="357187" lvl="1" algn="just">
              <a:spcAft>
                <a:spcPts val="600"/>
              </a:spcAft>
              <a:buClr>
                <a:schemeClr val="bg2"/>
              </a:buClr>
              <a:buSzPct val="100000"/>
              <a:tabLst>
                <a:tab pos="985838" algn="l"/>
              </a:tabLst>
            </a:pPr>
            <a:r>
              <a:rPr lang="fr-FR" sz="1600" dirty="0"/>
              <a:t> </a:t>
            </a:r>
            <a:r>
              <a:rPr lang="fr-FR" sz="1600" dirty="0" smtClean="0"/>
              <a:t>   panneau (position stocké)</a:t>
            </a:r>
          </a:p>
          <a:p>
            <a:pPr marL="539750" lvl="1" indent="-182563" algn="just">
              <a:spcAft>
                <a:spcPts val="600"/>
              </a:spcAft>
              <a:buClr>
                <a:schemeClr val="bg2"/>
              </a:buClr>
              <a:buSzPct val="100000"/>
              <a:buBlip>
                <a:blip r:embed="rId3"/>
              </a:buBlip>
              <a:tabLst>
                <a:tab pos="985838" algn="l"/>
              </a:tabLst>
            </a:pPr>
            <a:r>
              <a:rPr lang="fr-FR" sz="1600" dirty="0" smtClean="0"/>
              <a:t> Effet ressort du matériaux </a:t>
            </a:r>
          </a:p>
          <a:p>
            <a:pPr marL="357187" lvl="1" algn="just">
              <a:spcAft>
                <a:spcPts val="600"/>
              </a:spcAft>
              <a:buClr>
                <a:schemeClr val="bg2"/>
              </a:buClr>
              <a:buSzPct val="100000"/>
              <a:tabLst>
                <a:tab pos="985838" algn="l"/>
              </a:tabLst>
            </a:pPr>
            <a:r>
              <a:rPr lang="fr-FR" sz="1600" dirty="0" smtClean="0"/>
              <a:t>     (type mètre ruban)</a:t>
            </a:r>
          </a:p>
          <a:p>
            <a:pPr marL="357187" lvl="1" algn="just">
              <a:spcAft>
                <a:spcPts val="600"/>
              </a:spcAft>
              <a:buClr>
                <a:schemeClr val="bg2"/>
              </a:buClr>
              <a:buSzPct val="100000"/>
              <a:tabLst>
                <a:tab pos="985838" algn="l"/>
              </a:tabLst>
            </a:pPr>
            <a:r>
              <a:rPr lang="fr-FR" sz="1600" dirty="0"/>
              <a:t> </a:t>
            </a:r>
            <a:endParaRPr lang="fr-FR" sz="1600" dirty="0" smtClean="0"/>
          </a:p>
          <a:p>
            <a:pPr marL="357187" lvl="1" algn="just">
              <a:spcAft>
                <a:spcPts val="600"/>
              </a:spcAft>
              <a:buClr>
                <a:schemeClr val="bg2"/>
              </a:buClr>
              <a:buSzPct val="100000"/>
              <a:tabLst>
                <a:tab pos="985838" algn="l"/>
              </a:tabLst>
            </a:pPr>
            <a:endParaRPr lang="fr-FR" sz="1600" dirty="0" smtClean="0"/>
          </a:p>
          <a:p>
            <a:pPr marL="539750" lvl="1" indent="-182563" algn="just">
              <a:spcAft>
                <a:spcPts val="600"/>
              </a:spcAft>
              <a:buClr>
                <a:schemeClr val="bg2"/>
              </a:buClr>
              <a:buSzPct val="100000"/>
              <a:buBlip>
                <a:blip r:embed="rId3"/>
              </a:buBlip>
              <a:tabLst>
                <a:tab pos="985838" algn="l"/>
              </a:tabLst>
            </a:pPr>
            <a:endParaRPr lang="fr-FR" sz="1600" dirty="0"/>
          </a:p>
          <a:p>
            <a:pPr marL="539750" lvl="1" indent="-182563" algn="just">
              <a:spcAft>
                <a:spcPts val="600"/>
              </a:spcAft>
              <a:buClr>
                <a:schemeClr val="bg2"/>
              </a:buClr>
              <a:buSzPct val="100000"/>
              <a:buBlip>
                <a:blip r:embed="rId3"/>
              </a:buBlip>
              <a:tabLst>
                <a:tab pos="985838" algn="l"/>
              </a:tabLst>
            </a:pPr>
            <a:endParaRPr lang="fr-FR" sz="1600" dirty="0" smtClean="0"/>
          </a:p>
          <a:p>
            <a:pPr marL="539750" lvl="1" indent="-182563" algn="just">
              <a:spcAft>
                <a:spcPts val="600"/>
              </a:spcAft>
              <a:buClr>
                <a:schemeClr val="bg2"/>
              </a:buClr>
              <a:buSzPct val="100000"/>
              <a:buBlip>
                <a:blip r:embed="rId3"/>
              </a:buBlip>
              <a:tabLst>
                <a:tab pos="985838" algn="l"/>
              </a:tabLst>
            </a:pPr>
            <a:endParaRPr lang="fr-FR" sz="1600"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4167" y="2517570"/>
            <a:ext cx="4786717" cy="1840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3294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9475" y="107022"/>
            <a:ext cx="3382657" cy="400110"/>
          </a:xfrm>
          <a:prstGeom prst="rect">
            <a:avLst/>
          </a:prstGeom>
        </p:spPr>
        <p:txBody>
          <a:bodyPr wrap="none">
            <a:spAutoFit/>
          </a:bodyPr>
          <a:lstStyle/>
          <a:p>
            <a:r>
              <a:rPr lang="fr-FR" sz="2000" b="1" dirty="0"/>
              <a:t>S/S </a:t>
            </a:r>
            <a:r>
              <a:rPr lang="fr-FR" sz="2000" b="1" dirty="0" smtClean="0"/>
              <a:t>antennaire faces terre</a:t>
            </a:r>
            <a:endParaRPr lang="fr-FR" sz="2000" b="1"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9486" y="1781300"/>
            <a:ext cx="5094514" cy="2822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39475" y="680999"/>
            <a:ext cx="6258208" cy="1954381"/>
          </a:xfrm>
          <a:prstGeom prst="rect">
            <a:avLst/>
          </a:prstGeom>
        </p:spPr>
        <p:txBody>
          <a:bodyPr wrap="square">
            <a:spAutoFit/>
          </a:bodyPr>
          <a:lstStyle/>
          <a:p>
            <a:pPr marL="539750" lvl="1" indent="-182563" algn="just">
              <a:spcAft>
                <a:spcPts val="600"/>
              </a:spcAft>
              <a:buClr>
                <a:schemeClr val="bg2"/>
              </a:buClr>
              <a:buSzPct val="100000"/>
              <a:buBlip>
                <a:blip r:embed="rId3"/>
              </a:buBlip>
              <a:tabLst>
                <a:tab pos="985838" algn="l"/>
              </a:tabLst>
            </a:pPr>
            <a:r>
              <a:rPr lang="fr-FR" sz="1600" dirty="0" smtClean="0"/>
              <a:t>2 antennes </a:t>
            </a:r>
            <a:r>
              <a:rPr lang="fr-FR" sz="1600" dirty="0"/>
              <a:t>monopole, matériaux Cu/Be</a:t>
            </a:r>
          </a:p>
          <a:p>
            <a:pPr marL="539750" lvl="1" indent="-182563" algn="just">
              <a:spcAft>
                <a:spcPts val="600"/>
              </a:spcAft>
              <a:buClr>
                <a:schemeClr val="bg2"/>
              </a:buClr>
              <a:buSzPct val="100000"/>
              <a:buBlip>
                <a:blip r:embed="rId3"/>
              </a:buBlip>
              <a:tabLst>
                <a:tab pos="985838" algn="l"/>
              </a:tabLst>
            </a:pPr>
            <a:r>
              <a:rPr lang="fr-FR" sz="1600" dirty="0" err="1" smtClean="0"/>
              <a:t>dim</a:t>
            </a:r>
            <a:r>
              <a:rPr lang="fr-FR" sz="1600" dirty="0" smtClean="0"/>
              <a:t> </a:t>
            </a:r>
            <a:r>
              <a:rPr lang="fr-FR" sz="1600" dirty="0"/>
              <a:t>antenne 900 X 10 X 0.5 mm</a:t>
            </a:r>
          </a:p>
          <a:p>
            <a:pPr marL="539750" lvl="1" indent="-182563" algn="just">
              <a:spcAft>
                <a:spcPts val="600"/>
              </a:spcAft>
              <a:buClr>
                <a:schemeClr val="bg2"/>
              </a:buClr>
              <a:buSzPct val="100000"/>
              <a:buBlip>
                <a:blip r:embed="rId3"/>
              </a:buBlip>
              <a:tabLst>
                <a:tab pos="985838" algn="l"/>
              </a:tabLst>
            </a:pPr>
            <a:r>
              <a:rPr lang="fr-FR" sz="1600" dirty="0"/>
              <a:t> Adaptateur </a:t>
            </a:r>
            <a:r>
              <a:rPr lang="fr-FR" sz="1600" dirty="0" smtClean="0"/>
              <a:t>SMA</a:t>
            </a:r>
          </a:p>
          <a:p>
            <a:pPr marL="539750" lvl="1" indent="-182563" algn="just">
              <a:spcAft>
                <a:spcPts val="600"/>
              </a:spcAft>
              <a:buClr>
                <a:schemeClr val="bg2"/>
              </a:buClr>
              <a:buSzPct val="100000"/>
              <a:buBlip>
                <a:blip r:embed="rId3"/>
              </a:buBlip>
              <a:tabLst>
                <a:tab pos="985838" algn="l"/>
              </a:tabLst>
            </a:pPr>
            <a:r>
              <a:rPr lang="fr-FR" sz="1600" dirty="0" smtClean="0"/>
              <a:t>Maintien position stocké</a:t>
            </a:r>
          </a:p>
          <a:p>
            <a:pPr marL="357187" lvl="1" algn="just">
              <a:spcAft>
                <a:spcPts val="600"/>
              </a:spcAft>
              <a:buClr>
                <a:schemeClr val="bg2"/>
              </a:buClr>
              <a:buSzPct val="100000"/>
              <a:tabLst>
                <a:tab pos="985838" algn="l"/>
              </a:tabLst>
            </a:pPr>
            <a:r>
              <a:rPr lang="fr-FR" sz="1600" dirty="0"/>
              <a:t> </a:t>
            </a:r>
            <a:r>
              <a:rPr lang="fr-FR" sz="1600" dirty="0" smtClean="0"/>
              <a:t>  grâce au couteau thermique</a:t>
            </a:r>
          </a:p>
          <a:p>
            <a:pPr marL="539750" lvl="1" indent="-182563" algn="just">
              <a:spcAft>
                <a:spcPts val="600"/>
              </a:spcAft>
              <a:buClr>
                <a:schemeClr val="bg2"/>
              </a:buClr>
              <a:buSzPct val="100000"/>
              <a:buBlip>
                <a:blip r:embed="rId3"/>
              </a:buBlip>
              <a:tabLst>
                <a:tab pos="985838" algn="l"/>
              </a:tabLst>
            </a:pPr>
            <a:endParaRPr lang="fr-FR" sz="1600" dirty="0"/>
          </a:p>
        </p:txBody>
      </p:sp>
    </p:spTree>
    <p:extLst>
      <p:ext uri="{BB962C8B-B14F-4D97-AF65-F5344CB8AC3E}">
        <p14:creationId xmlns:p14="http://schemas.microsoft.com/office/powerpoint/2010/main" val="878101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9475" y="107022"/>
            <a:ext cx="5186035" cy="400110"/>
          </a:xfrm>
          <a:prstGeom prst="rect">
            <a:avLst/>
          </a:prstGeom>
        </p:spPr>
        <p:txBody>
          <a:bodyPr wrap="none">
            <a:spAutoFit/>
          </a:bodyPr>
          <a:lstStyle/>
          <a:p>
            <a:r>
              <a:rPr lang="fr-FR" sz="2000" b="1" dirty="0" smtClean="0"/>
              <a:t>Pourquoi 6 antennes espacé de 90 cm ?</a:t>
            </a:r>
            <a:endParaRPr lang="fr-FR" sz="2000" b="1" dirty="0"/>
          </a:p>
        </p:txBody>
      </p:sp>
      <p:sp>
        <p:nvSpPr>
          <p:cNvPr id="3" name="Rectangle 2"/>
          <p:cNvSpPr/>
          <p:nvPr/>
        </p:nvSpPr>
        <p:spPr>
          <a:xfrm>
            <a:off x="439475" y="680999"/>
            <a:ext cx="6258208" cy="3754874"/>
          </a:xfrm>
          <a:prstGeom prst="rect">
            <a:avLst/>
          </a:prstGeom>
        </p:spPr>
        <p:txBody>
          <a:bodyPr wrap="square">
            <a:spAutoFit/>
          </a:bodyPr>
          <a:lstStyle/>
          <a:p>
            <a:pPr marL="539750" lvl="1" indent="-182563" algn="just">
              <a:spcAft>
                <a:spcPts val="600"/>
              </a:spcAft>
              <a:buClr>
                <a:schemeClr val="bg2"/>
              </a:buClr>
              <a:buSzPct val="100000"/>
              <a:buBlip>
                <a:blip r:embed="rId2"/>
              </a:buBlip>
              <a:tabLst>
                <a:tab pos="985838" algn="l"/>
              </a:tabLst>
            </a:pPr>
            <a:endParaRPr lang="fr-FR" sz="1600" dirty="0" smtClean="0"/>
          </a:p>
          <a:p>
            <a:pPr marL="357187" lvl="1" algn="just">
              <a:spcAft>
                <a:spcPts val="600"/>
              </a:spcAft>
              <a:buClr>
                <a:schemeClr val="bg2"/>
              </a:buClr>
              <a:buSzPct val="100000"/>
              <a:tabLst>
                <a:tab pos="985838" algn="l"/>
              </a:tabLst>
            </a:pPr>
            <a:r>
              <a:rPr lang="fr-FR" sz="1600" b="1" dirty="0" smtClean="0"/>
              <a:t>But</a:t>
            </a:r>
            <a:r>
              <a:rPr lang="fr-FR" sz="1600" dirty="0" smtClean="0"/>
              <a:t>: </a:t>
            </a:r>
          </a:p>
          <a:p>
            <a:pPr marL="357187" lvl="1" algn="just">
              <a:spcAft>
                <a:spcPts val="600"/>
              </a:spcAft>
              <a:buClr>
                <a:schemeClr val="bg2"/>
              </a:buClr>
              <a:buSzPct val="100000"/>
              <a:tabLst>
                <a:tab pos="985838" algn="l"/>
              </a:tabLst>
            </a:pPr>
            <a:r>
              <a:rPr lang="fr-FR" sz="1600" i="1" dirty="0" smtClean="0"/>
              <a:t>détecter et localiser les messages AIS en temps et fréquence</a:t>
            </a:r>
          </a:p>
          <a:p>
            <a:pPr marL="539750" lvl="1" indent="-182563" algn="just">
              <a:spcAft>
                <a:spcPts val="600"/>
              </a:spcAft>
              <a:buClr>
                <a:schemeClr val="bg2"/>
              </a:buClr>
              <a:buSzPct val="100000"/>
              <a:buBlip>
                <a:blip r:embed="rId2"/>
              </a:buBlip>
              <a:tabLst>
                <a:tab pos="985838" algn="l"/>
              </a:tabLst>
            </a:pPr>
            <a:r>
              <a:rPr lang="fr-FR" sz="1600" dirty="0" smtClean="0"/>
              <a:t>La simulation démontre que 6 antennes espacé de 90 cm entre elles maximise le signal reçu dans une direction</a:t>
            </a:r>
          </a:p>
          <a:p>
            <a:pPr marL="539750" lvl="1" indent="-182563" algn="just">
              <a:spcAft>
                <a:spcPts val="600"/>
              </a:spcAft>
              <a:buClr>
                <a:schemeClr val="bg2"/>
              </a:buClr>
              <a:buSzPct val="100000"/>
              <a:buBlip>
                <a:blip r:embed="rId2"/>
              </a:buBlip>
              <a:tabLst>
                <a:tab pos="985838" algn="l"/>
              </a:tabLst>
            </a:pPr>
            <a:r>
              <a:rPr lang="fr-FR" sz="1600" dirty="0" smtClean="0"/>
              <a:t>Technique traitement de signal </a:t>
            </a:r>
            <a:r>
              <a:rPr lang="fr-FR" sz="1600" dirty="0" err="1" smtClean="0"/>
              <a:t>algorythme</a:t>
            </a:r>
            <a:r>
              <a:rPr lang="fr-FR" sz="1600" dirty="0" smtClean="0"/>
              <a:t> </a:t>
            </a:r>
            <a:r>
              <a:rPr lang="fr-FR" sz="1600" dirty="0" err="1" smtClean="0"/>
              <a:t>beam</a:t>
            </a:r>
            <a:r>
              <a:rPr lang="fr-FR" sz="1600" dirty="0" smtClean="0"/>
              <a:t> </a:t>
            </a:r>
            <a:r>
              <a:rPr lang="fr-FR" sz="1600" dirty="0" err="1" smtClean="0"/>
              <a:t>forming</a:t>
            </a:r>
            <a:r>
              <a:rPr lang="fr-FR" sz="1600" dirty="0" smtClean="0"/>
              <a:t> (optimisation phase/amplitude, combinaison de chaque signaux pour créer un réseau d’antennes </a:t>
            </a:r>
            <a:r>
              <a:rPr lang="fr-FR" sz="1600" dirty="0" err="1" smtClean="0"/>
              <a:t>gràce</a:t>
            </a:r>
            <a:r>
              <a:rPr lang="fr-FR" sz="1600" dirty="0" smtClean="0"/>
              <a:t> au processeur bord (charge utile)</a:t>
            </a:r>
          </a:p>
          <a:p>
            <a:pPr marL="539750" lvl="1" indent="-182563" algn="just">
              <a:spcAft>
                <a:spcPts val="600"/>
              </a:spcAft>
              <a:buClr>
                <a:schemeClr val="bg2"/>
              </a:buClr>
              <a:buSzPct val="100000"/>
              <a:buBlip>
                <a:blip r:embed="rId2"/>
              </a:buBlip>
              <a:tabLst>
                <a:tab pos="985838" algn="l"/>
              </a:tabLst>
            </a:pPr>
            <a:r>
              <a:rPr lang="fr-FR" sz="1600" dirty="0" smtClean="0"/>
              <a:t>Meilleur compromis entre le prix et la performance</a:t>
            </a:r>
            <a:endParaRPr lang="fr-FR" sz="1600" dirty="0"/>
          </a:p>
          <a:p>
            <a:pPr marL="539750" lvl="1" indent="-182563" algn="just">
              <a:spcAft>
                <a:spcPts val="600"/>
              </a:spcAft>
              <a:buClr>
                <a:schemeClr val="bg2"/>
              </a:buClr>
              <a:buSzPct val="100000"/>
              <a:buBlip>
                <a:blip r:embed="rId2"/>
              </a:buBlip>
              <a:tabLst>
                <a:tab pos="985838" algn="l"/>
              </a:tabLst>
            </a:pPr>
            <a:endParaRPr lang="fr-FR" sz="1600" dirty="0"/>
          </a:p>
        </p:txBody>
      </p:sp>
    </p:spTree>
    <p:extLst>
      <p:ext uri="{BB962C8B-B14F-4D97-AF65-F5344CB8AC3E}">
        <p14:creationId xmlns:p14="http://schemas.microsoft.com/office/powerpoint/2010/main" val="88462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7190" y="2565070"/>
            <a:ext cx="4626181" cy="1707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39475" y="107022"/>
            <a:ext cx="5780750" cy="400110"/>
          </a:xfrm>
          <a:prstGeom prst="rect">
            <a:avLst/>
          </a:prstGeom>
        </p:spPr>
        <p:txBody>
          <a:bodyPr wrap="none">
            <a:spAutoFit/>
          </a:bodyPr>
          <a:lstStyle/>
          <a:p>
            <a:r>
              <a:rPr lang="fr-FR" sz="2000" b="1" dirty="0"/>
              <a:t>S/S </a:t>
            </a:r>
            <a:r>
              <a:rPr lang="fr-FR" sz="2000" b="1" dirty="0" smtClean="0"/>
              <a:t>gerbage/</a:t>
            </a:r>
            <a:r>
              <a:rPr lang="fr-FR" sz="2000" b="1" dirty="0" err="1" smtClean="0"/>
              <a:t>dégerbage</a:t>
            </a:r>
            <a:r>
              <a:rPr lang="fr-FR" sz="2000" b="1" dirty="0" smtClean="0"/>
              <a:t> système antennaire</a:t>
            </a:r>
            <a:endParaRPr lang="fr-FR" sz="2000" b="1" dirty="0"/>
          </a:p>
        </p:txBody>
      </p:sp>
      <p:sp>
        <p:nvSpPr>
          <p:cNvPr id="5" name="Rectangle 4"/>
          <p:cNvSpPr/>
          <p:nvPr/>
        </p:nvSpPr>
        <p:spPr>
          <a:xfrm>
            <a:off x="118841" y="673231"/>
            <a:ext cx="4892546" cy="4708981"/>
          </a:xfrm>
          <a:prstGeom prst="rect">
            <a:avLst/>
          </a:prstGeom>
        </p:spPr>
        <p:txBody>
          <a:bodyPr wrap="square">
            <a:spAutoFit/>
          </a:bodyPr>
          <a:lstStyle/>
          <a:p>
            <a:pPr marL="357187" lvl="1" algn="just">
              <a:spcAft>
                <a:spcPts val="600"/>
              </a:spcAft>
              <a:buClr>
                <a:schemeClr val="bg2"/>
              </a:buClr>
              <a:buSzPct val="100000"/>
              <a:tabLst>
                <a:tab pos="985838" algn="l"/>
              </a:tabLst>
            </a:pPr>
            <a:r>
              <a:rPr lang="fr-FR" sz="1600" dirty="0" smtClean="0"/>
              <a:t>   </a:t>
            </a:r>
            <a:r>
              <a:rPr lang="fr-FR" b="1" dirty="0" smtClean="0"/>
              <a:t>But:</a:t>
            </a:r>
          </a:p>
          <a:p>
            <a:pPr marL="539750" lvl="1" indent="-182563" algn="just">
              <a:spcAft>
                <a:spcPts val="600"/>
              </a:spcAft>
              <a:buClr>
                <a:schemeClr val="bg2"/>
              </a:buClr>
              <a:buSzPct val="100000"/>
              <a:buBlip>
                <a:blip r:embed="rId3"/>
              </a:buBlip>
              <a:tabLst>
                <a:tab pos="985838" algn="l"/>
              </a:tabLst>
            </a:pPr>
            <a:r>
              <a:rPr lang="fr-FR" sz="1600" dirty="0" smtClean="0"/>
              <a:t> maintenir la structure stockée (contrainte lanceur) </a:t>
            </a:r>
          </a:p>
          <a:p>
            <a:pPr marL="539750" lvl="1" indent="-182563" algn="just">
              <a:spcAft>
                <a:spcPts val="600"/>
              </a:spcAft>
              <a:buClr>
                <a:schemeClr val="bg2"/>
              </a:buClr>
              <a:buSzPct val="100000"/>
              <a:buBlip>
                <a:blip r:embed="rId3"/>
              </a:buBlip>
              <a:tabLst>
                <a:tab pos="985838" algn="l"/>
              </a:tabLst>
            </a:pPr>
            <a:r>
              <a:rPr lang="fr-FR" sz="1600" dirty="0" smtClean="0"/>
              <a:t>Libérer simultanément les 6 antennes après la mise en orbite (mission)</a:t>
            </a:r>
          </a:p>
          <a:p>
            <a:pPr marL="539750" lvl="1" indent="-182563" algn="just">
              <a:spcAft>
                <a:spcPts val="600"/>
              </a:spcAft>
              <a:buClr>
                <a:schemeClr val="bg2"/>
              </a:buClr>
              <a:buSzPct val="100000"/>
              <a:buBlip>
                <a:blip r:embed="rId3"/>
              </a:buBlip>
              <a:tabLst>
                <a:tab pos="985838" algn="l"/>
              </a:tabLst>
            </a:pPr>
            <a:r>
              <a:rPr lang="fr-FR" sz="1600" dirty="0" smtClean="0"/>
              <a:t>Pas d’éléments pyrotechnique possible</a:t>
            </a:r>
          </a:p>
          <a:p>
            <a:pPr marL="539750" lvl="1" indent="-182563" algn="just">
              <a:spcAft>
                <a:spcPts val="600"/>
              </a:spcAft>
              <a:buClr>
                <a:schemeClr val="bg2"/>
              </a:buClr>
              <a:buSzPct val="100000"/>
              <a:buBlip>
                <a:blip r:embed="rId3"/>
              </a:buBlip>
              <a:tabLst>
                <a:tab pos="985838" algn="l"/>
              </a:tabLst>
            </a:pPr>
            <a:r>
              <a:rPr lang="fr-FR" sz="1600" dirty="0"/>
              <a:t>Choix couteau thermique</a:t>
            </a:r>
          </a:p>
          <a:p>
            <a:pPr marL="357187" lvl="1" algn="just">
              <a:spcAft>
                <a:spcPts val="600"/>
              </a:spcAft>
              <a:buClr>
                <a:schemeClr val="bg2"/>
              </a:buClr>
              <a:buSzPct val="100000"/>
              <a:tabLst>
                <a:tab pos="985838" algn="l"/>
              </a:tabLst>
            </a:pPr>
            <a:r>
              <a:rPr lang="fr-FR" sz="1600" dirty="0"/>
              <a:t>   (substrat </a:t>
            </a:r>
            <a:r>
              <a:rPr lang="fr-FR" sz="1600" dirty="0" err="1"/>
              <a:t>polyimide</a:t>
            </a:r>
            <a:r>
              <a:rPr lang="fr-FR" sz="1600" dirty="0"/>
              <a:t>, fils nylon, </a:t>
            </a:r>
          </a:p>
          <a:p>
            <a:pPr marL="357187" lvl="1" algn="just">
              <a:spcAft>
                <a:spcPts val="600"/>
              </a:spcAft>
              <a:buClr>
                <a:schemeClr val="bg2"/>
              </a:buClr>
              <a:buSzPct val="100000"/>
              <a:tabLst>
                <a:tab pos="985838" algn="l"/>
              </a:tabLst>
            </a:pPr>
            <a:r>
              <a:rPr lang="fr-FR" sz="1600" dirty="0"/>
              <a:t>    fils titane)</a:t>
            </a:r>
          </a:p>
          <a:p>
            <a:pPr marL="357187" lvl="1" algn="just">
              <a:spcAft>
                <a:spcPts val="600"/>
              </a:spcAft>
              <a:buClr>
                <a:schemeClr val="bg2"/>
              </a:buClr>
              <a:buSzPct val="100000"/>
              <a:tabLst>
                <a:tab pos="985838" algn="l"/>
              </a:tabLst>
            </a:pPr>
            <a:r>
              <a:rPr lang="fr-FR" sz="1600" b="1" dirty="0" smtClean="0"/>
              <a:t>Avantages: </a:t>
            </a:r>
            <a:endParaRPr lang="fr-FR" sz="1600" b="1" dirty="0"/>
          </a:p>
          <a:p>
            <a:pPr marL="539750" lvl="1" indent="-182563" algn="just">
              <a:spcAft>
                <a:spcPts val="600"/>
              </a:spcAft>
              <a:buClr>
                <a:schemeClr val="bg2"/>
              </a:buClr>
              <a:buSzPct val="100000"/>
              <a:buBlip>
                <a:blip r:embed="rId3"/>
              </a:buBlip>
              <a:tabLst>
                <a:tab pos="985838" algn="l"/>
              </a:tabLst>
            </a:pPr>
            <a:r>
              <a:rPr lang="fr-FR" sz="1600" dirty="0" smtClean="0"/>
              <a:t> faible consommation énergie bord</a:t>
            </a:r>
          </a:p>
          <a:p>
            <a:pPr marL="539750" lvl="1" indent="-182563" algn="just">
              <a:spcAft>
                <a:spcPts val="600"/>
              </a:spcAft>
              <a:buClr>
                <a:schemeClr val="bg2"/>
              </a:buClr>
              <a:buSzPct val="100000"/>
              <a:buBlip>
                <a:blip r:embed="rId3"/>
              </a:buBlip>
              <a:tabLst>
                <a:tab pos="985838" algn="l"/>
              </a:tabLst>
            </a:pPr>
            <a:r>
              <a:rPr lang="fr-FR" sz="1600" dirty="0" smtClean="0"/>
              <a:t>Simplicité de mise en </a:t>
            </a:r>
            <a:r>
              <a:rPr lang="fr-FR" sz="1600" dirty="0" err="1" smtClean="0"/>
              <a:t>oeuvre</a:t>
            </a:r>
            <a:endParaRPr lang="fr-FR" sz="1600" dirty="0" smtClean="0"/>
          </a:p>
          <a:p>
            <a:pPr marL="539750" lvl="1" indent="-182563" algn="just">
              <a:spcAft>
                <a:spcPts val="600"/>
              </a:spcAft>
              <a:buClr>
                <a:schemeClr val="bg2"/>
              </a:buClr>
              <a:buSzPct val="100000"/>
              <a:buBlip>
                <a:blip r:embed="rId3"/>
              </a:buBlip>
              <a:tabLst>
                <a:tab pos="985838" algn="l"/>
              </a:tabLst>
            </a:pPr>
            <a:endParaRPr lang="fr-FR" sz="1600" dirty="0" smtClean="0"/>
          </a:p>
          <a:p>
            <a:pPr marL="357187" lvl="1" algn="just">
              <a:spcAft>
                <a:spcPts val="600"/>
              </a:spcAft>
              <a:buClr>
                <a:schemeClr val="bg2"/>
              </a:buClr>
              <a:buSzPct val="100000"/>
              <a:tabLst>
                <a:tab pos="985838" algn="l"/>
              </a:tabLst>
            </a:pPr>
            <a:endParaRPr lang="fr-FR" sz="1600" dirty="0" smtClean="0"/>
          </a:p>
          <a:p>
            <a:pPr marL="357187" lvl="1" algn="just">
              <a:spcAft>
                <a:spcPts val="600"/>
              </a:spcAft>
              <a:buClr>
                <a:schemeClr val="bg2"/>
              </a:buClr>
              <a:buSzPct val="100000"/>
              <a:tabLst>
                <a:tab pos="985838" algn="l"/>
              </a:tabLst>
            </a:pPr>
            <a:endParaRPr lang="fr-FR" sz="1600" dirty="0"/>
          </a:p>
        </p:txBody>
      </p:sp>
    </p:spTree>
    <p:extLst>
      <p:ext uri="{BB962C8B-B14F-4D97-AF65-F5344CB8AC3E}">
        <p14:creationId xmlns:p14="http://schemas.microsoft.com/office/powerpoint/2010/main" val="543917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66765" y="1"/>
            <a:ext cx="8674683" cy="561836"/>
          </a:xfrm>
        </p:spPr>
        <p:txBody>
          <a:bodyPr/>
          <a:lstStyle/>
          <a:p>
            <a:r>
              <a:rPr lang="fr-FR" dirty="0" smtClean="0"/>
              <a:t>Le contexte du projet</a:t>
            </a:r>
            <a:endParaRPr lang="fr-FR" dirty="0"/>
          </a:p>
        </p:txBody>
      </p:sp>
      <p:sp>
        <p:nvSpPr>
          <p:cNvPr id="3" name="Espace réservé du contenu 2"/>
          <p:cNvSpPr>
            <a:spLocks noGrp="1"/>
          </p:cNvSpPr>
          <p:nvPr>
            <p:ph idx="4294967295"/>
          </p:nvPr>
        </p:nvSpPr>
        <p:spPr>
          <a:xfrm>
            <a:off x="108265" y="795647"/>
            <a:ext cx="8854760" cy="3621974"/>
          </a:xfrm>
        </p:spPr>
        <p:txBody>
          <a:bodyPr/>
          <a:lstStyle/>
          <a:p>
            <a:pPr marL="360000" lvl="1" indent="-180975" algn="just">
              <a:spcBef>
                <a:spcPts val="600"/>
              </a:spcBef>
              <a:spcAft>
                <a:spcPts val="1200"/>
              </a:spcAft>
              <a:buClr>
                <a:schemeClr val="bg2"/>
              </a:buClr>
              <a:buSzPct val="90000"/>
              <a:buFont typeface="Century Gothic" panose="020B0502020202020204" pitchFamily="34" charset="0"/>
              <a:buChar char="▌"/>
              <a:tabLst>
                <a:tab pos="985838" algn="l"/>
              </a:tabLst>
            </a:pPr>
            <a:r>
              <a:rPr lang="fr-FR" sz="1800" b="1" dirty="0" smtClean="0">
                <a:solidFill>
                  <a:schemeClr val="bg2"/>
                </a:solidFill>
              </a:rPr>
              <a:t>Notre client </a:t>
            </a:r>
            <a:r>
              <a:rPr lang="fr-FR" sz="1800" b="1" dirty="0">
                <a:solidFill>
                  <a:schemeClr val="bg2"/>
                </a:solidFill>
              </a:rPr>
              <a:t>: </a:t>
            </a:r>
            <a:r>
              <a:rPr lang="fr-FR" dirty="0"/>
              <a:t>Thales Alenia </a:t>
            </a:r>
            <a:r>
              <a:rPr lang="fr-FR" dirty="0" err="1"/>
              <a:t>Space</a:t>
            </a:r>
            <a:r>
              <a:rPr lang="fr-FR" dirty="0"/>
              <a:t> à </a:t>
            </a:r>
            <a:r>
              <a:rPr lang="fr-FR" dirty="0" smtClean="0"/>
              <a:t>Toulouse</a:t>
            </a:r>
          </a:p>
          <a:p>
            <a:pPr marL="360000" lvl="1" indent="-180975" algn="just">
              <a:spcBef>
                <a:spcPts val="600"/>
              </a:spcBef>
              <a:spcAft>
                <a:spcPts val="1200"/>
              </a:spcAft>
              <a:buClr>
                <a:schemeClr val="bg2"/>
              </a:buClr>
              <a:buSzPct val="90000"/>
              <a:buFont typeface="Century Gothic" panose="020B0502020202020204" pitchFamily="34" charset="0"/>
              <a:buChar char="▌"/>
              <a:tabLst>
                <a:tab pos="985838" algn="l"/>
              </a:tabLst>
            </a:pPr>
            <a:r>
              <a:rPr lang="fr-FR" sz="1800" b="1" dirty="0" smtClean="0">
                <a:solidFill>
                  <a:schemeClr val="bg2"/>
                </a:solidFill>
              </a:rPr>
              <a:t>Client final:</a:t>
            </a:r>
            <a:r>
              <a:rPr lang="fr-FR" b="1" dirty="0" smtClean="0">
                <a:solidFill>
                  <a:schemeClr val="bg2"/>
                </a:solidFill>
              </a:rPr>
              <a:t> </a:t>
            </a:r>
            <a:r>
              <a:rPr lang="fr-FR" dirty="0" smtClean="0"/>
              <a:t>Le Ministère de la Défense et de Recherche de Singapour</a:t>
            </a:r>
            <a:endParaRPr lang="fr-FR" b="1" dirty="0" smtClean="0">
              <a:solidFill>
                <a:schemeClr val="bg2"/>
              </a:solidFill>
            </a:endParaRPr>
          </a:p>
          <a:p>
            <a:pPr marL="360000" lvl="1" indent="-180975" algn="just">
              <a:spcBef>
                <a:spcPts val="600"/>
              </a:spcBef>
              <a:spcAft>
                <a:spcPts val="1200"/>
              </a:spcAft>
              <a:buClr>
                <a:schemeClr val="bg2"/>
              </a:buClr>
              <a:buSzPct val="90000"/>
              <a:buFont typeface="Century Gothic" panose="020B0502020202020204" pitchFamily="34" charset="0"/>
              <a:buChar char="▌"/>
              <a:tabLst>
                <a:tab pos="985838" algn="l"/>
              </a:tabLst>
            </a:pPr>
            <a:r>
              <a:rPr lang="fr-FR" b="1" dirty="0" smtClean="0">
                <a:solidFill>
                  <a:schemeClr val="bg2"/>
                </a:solidFill>
              </a:rPr>
              <a:t> </a:t>
            </a:r>
            <a:r>
              <a:rPr lang="fr-FR" dirty="0" smtClean="0"/>
              <a:t>Le </a:t>
            </a:r>
            <a:r>
              <a:rPr lang="fr-FR" dirty="0"/>
              <a:t>Système d’Identification Automatique (AIS) </a:t>
            </a:r>
            <a:endParaRPr lang="fr-FR" dirty="0" smtClean="0"/>
          </a:p>
          <a:p>
            <a:pPr lvl="1" algn="just"/>
            <a:r>
              <a:rPr lang="fr-FR" dirty="0" smtClean="0"/>
              <a:t>Le système AIS est un dispositif obligatoire sur les navires marchands de grande capacités qui traite des paramètres comme la trajectoire, l’identification, la localisation, l’anti collision des bateaux grâce à un système d’émission/réception VHF (très haute fréquence)</a:t>
            </a:r>
          </a:p>
          <a:p>
            <a:pPr lvl="1" algn="just"/>
            <a:endParaRPr lang="fr-FR" dirty="0" smtClean="0"/>
          </a:p>
          <a:p>
            <a:pPr lvl="1" algn="just"/>
            <a:r>
              <a:rPr lang="fr-FR" dirty="0" smtClean="0"/>
              <a:t>Ce système est utilisé par des centres de surveillance côtiers qui peuvent ainsi </a:t>
            </a:r>
            <a:r>
              <a:rPr lang="fr-FR" dirty="0"/>
              <a:t>identifier/localiser dans une zone définie tous </a:t>
            </a:r>
            <a:r>
              <a:rPr lang="fr-FR" dirty="0" smtClean="0"/>
              <a:t>les bateaux qui sont équipés de ce dispositif</a:t>
            </a:r>
          </a:p>
        </p:txBody>
      </p:sp>
    </p:spTree>
    <p:extLst>
      <p:ext uri="{BB962C8B-B14F-4D97-AF65-F5344CB8AC3E}">
        <p14:creationId xmlns:p14="http://schemas.microsoft.com/office/powerpoint/2010/main" val="31859659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66765" y="1"/>
            <a:ext cx="8674683" cy="561836"/>
          </a:xfrm>
        </p:spPr>
        <p:txBody>
          <a:bodyPr/>
          <a:lstStyle/>
          <a:p>
            <a:r>
              <a:rPr lang="fr-FR" dirty="0" smtClean="0"/>
              <a:t>Le système AIS</a:t>
            </a:r>
            <a:endParaRPr lang="fr-FR" dirty="0"/>
          </a:p>
        </p:txBody>
      </p:sp>
      <p:sp>
        <p:nvSpPr>
          <p:cNvPr id="7" name="Espace réservé du contenu 2"/>
          <p:cNvSpPr txBox="1">
            <a:spLocks/>
          </p:cNvSpPr>
          <p:nvPr/>
        </p:nvSpPr>
        <p:spPr>
          <a:xfrm>
            <a:off x="266765" y="713839"/>
            <a:ext cx="8379608" cy="2771775"/>
          </a:xfrm>
          <a:prstGeom prst="rect">
            <a:avLst/>
          </a:prstGeom>
        </p:spPr>
        <p:txBody>
          <a:bodyPr/>
          <a:lstStyle>
            <a:lvl1pPr marL="360000" indent="-180975" algn="l" defTabSz="457200" rtl="0" eaLnBrk="1" latinLnBrk="0" hangingPunct="1">
              <a:lnSpc>
                <a:spcPct val="100000"/>
              </a:lnSpc>
              <a:spcBef>
                <a:spcPts val="600"/>
              </a:spcBef>
              <a:spcAft>
                <a:spcPts val="1200"/>
              </a:spcAft>
              <a:buClr>
                <a:schemeClr val="bg2"/>
              </a:buClr>
              <a:buSzPct val="90000"/>
              <a:buFont typeface="Century Gothic" panose="020B0502020202020204" pitchFamily="34" charset="0"/>
              <a:buChar char="▌"/>
              <a:tabLst>
                <a:tab pos="985838" algn="l"/>
              </a:tabLst>
              <a:defRPr lang="fr-FR" sz="1800" b="1" kern="1200" dirty="0" smtClean="0">
                <a:solidFill>
                  <a:schemeClr val="bg2"/>
                </a:solidFill>
                <a:latin typeface="+mn-lt"/>
                <a:ea typeface="+mn-ea"/>
                <a:cs typeface="+mn-cs"/>
              </a:defRPr>
            </a:lvl1pPr>
            <a:lvl2pPr marL="539750" indent="-182563" algn="l" defTabSz="457200" rtl="0" eaLnBrk="1" latinLnBrk="0" hangingPunct="1">
              <a:spcBef>
                <a:spcPts val="0"/>
              </a:spcBef>
              <a:spcAft>
                <a:spcPts val="600"/>
              </a:spcAft>
              <a:buSzPct val="100000"/>
              <a:buFontTx/>
              <a:buBlip>
                <a:blip r:embed="rId3"/>
              </a:buBlip>
              <a:defRPr sz="1600" kern="1200">
                <a:solidFill>
                  <a:schemeClr val="tx1"/>
                </a:solidFill>
                <a:latin typeface="+mn-lt"/>
                <a:ea typeface="+mn-ea"/>
                <a:cs typeface="+mn-cs"/>
              </a:defRPr>
            </a:lvl2pPr>
            <a:lvl3pPr marL="898525" indent="-182563" algn="l" defTabSz="457200" rtl="0" eaLnBrk="1" latinLnBrk="0" hangingPunct="1">
              <a:spcBef>
                <a:spcPts val="360"/>
              </a:spcBef>
              <a:buSzPct val="100000"/>
              <a:buFont typeface="Lucida Grande"/>
              <a:buChar char="-"/>
              <a:defRPr sz="1500" kern="1200">
                <a:solidFill>
                  <a:schemeClr val="accent4"/>
                </a:solidFill>
                <a:latin typeface="+mn-lt"/>
                <a:ea typeface="+mn-ea"/>
                <a:cs typeface="+mn-cs"/>
              </a:defRPr>
            </a:lvl3pPr>
            <a:lvl4pPr marL="1600200" indent="-228600" algn="l" defTabSz="457200" rtl="0" eaLnBrk="1" latinLnBrk="0" hangingPunct="1">
              <a:spcBef>
                <a:spcPct val="20000"/>
              </a:spcBef>
              <a:buFont typeface="Arial"/>
              <a:buChar char="–"/>
              <a:defRPr sz="12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600" dirty="0" smtClean="0">
                <a:latin typeface="+mj-lt"/>
              </a:rPr>
              <a:t>Automatic Identification System</a:t>
            </a:r>
          </a:p>
          <a:p>
            <a:pPr marL="878301" lvl="2" indent="-250546" algn="just">
              <a:spcAft>
                <a:spcPts val="526"/>
              </a:spcAft>
              <a:buFont typeface="Wingdings" pitchFamily="2" charset="2"/>
              <a:buChar char="§"/>
              <a:defRPr/>
            </a:pPr>
            <a:endParaRPr lang="en-US" sz="1600" dirty="0" smtClean="0">
              <a:solidFill>
                <a:srgbClr val="333366"/>
              </a:solidFill>
              <a:latin typeface="+mj-lt"/>
            </a:endParaRPr>
          </a:p>
          <a:p>
            <a:pPr lvl="1">
              <a:defRPr/>
            </a:pPr>
            <a:r>
              <a:rPr lang="en-US" dirty="0" err="1" smtClean="0">
                <a:latin typeface="+mj-lt"/>
              </a:rPr>
              <a:t>Composé</a:t>
            </a:r>
            <a:r>
              <a:rPr lang="en-US" dirty="0" smtClean="0">
                <a:latin typeface="+mj-lt"/>
              </a:rPr>
              <a:t> : un </a:t>
            </a:r>
            <a:r>
              <a:rPr lang="en-US" dirty="0" err="1" smtClean="0">
                <a:latin typeface="+mj-lt"/>
              </a:rPr>
              <a:t>émetteur</a:t>
            </a:r>
            <a:r>
              <a:rPr lang="en-US" dirty="0" smtClean="0">
                <a:latin typeface="+mj-lt"/>
              </a:rPr>
              <a:t>, </a:t>
            </a:r>
            <a:r>
              <a:rPr lang="en-US" dirty="0" err="1" smtClean="0">
                <a:latin typeface="+mj-lt"/>
              </a:rPr>
              <a:t>une</a:t>
            </a:r>
            <a:r>
              <a:rPr lang="en-US" dirty="0" smtClean="0">
                <a:latin typeface="+mj-lt"/>
              </a:rPr>
              <a:t> </a:t>
            </a:r>
            <a:r>
              <a:rPr lang="en-US" dirty="0" err="1" smtClean="0">
                <a:latin typeface="+mj-lt"/>
              </a:rPr>
              <a:t>antenne</a:t>
            </a:r>
            <a:r>
              <a:rPr lang="en-US" dirty="0" smtClean="0">
                <a:latin typeface="+mj-lt"/>
              </a:rPr>
              <a:t> VHF et </a:t>
            </a:r>
            <a:r>
              <a:rPr lang="en-US" dirty="0" err="1" smtClean="0">
                <a:latin typeface="+mj-lt"/>
              </a:rPr>
              <a:t>d’une</a:t>
            </a:r>
            <a:r>
              <a:rPr lang="en-US" dirty="0" smtClean="0">
                <a:latin typeface="+mj-lt"/>
              </a:rPr>
              <a:t> </a:t>
            </a:r>
            <a:r>
              <a:rPr lang="en-US" dirty="0" err="1" smtClean="0">
                <a:latin typeface="+mj-lt"/>
              </a:rPr>
              <a:t>antenne</a:t>
            </a:r>
            <a:r>
              <a:rPr lang="en-US" dirty="0" smtClean="0">
                <a:latin typeface="+mj-lt"/>
              </a:rPr>
              <a:t> GPS</a:t>
            </a:r>
          </a:p>
          <a:p>
            <a:pPr lvl="1">
              <a:defRPr/>
            </a:pPr>
            <a:r>
              <a:rPr lang="en-US" dirty="0" smtClean="0">
                <a:latin typeface="+mj-lt"/>
              </a:rPr>
              <a:t>Il </a:t>
            </a:r>
            <a:r>
              <a:rPr lang="en-US" dirty="0" err="1" smtClean="0">
                <a:latin typeface="+mj-lt"/>
              </a:rPr>
              <a:t>opère</a:t>
            </a:r>
            <a:r>
              <a:rPr lang="en-US" dirty="0" smtClean="0">
                <a:latin typeface="+mj-lt"/>
              </a:rPr>
              <a:t> </a:t>
            </a:r>
            <a:r>
              <a:rPr lang="en-US" dirty="0" err="1" smtClean="0">
                <a:latin typeface="+mj-lt"/>
              </a:rPr>
              <a:t>dans</a:t>
            </a:r>
            <a:r>
              <a:rPr lang="en-US" dirty="0" smtClean="0">
                <a:latin typeface="+mj-lt"/>
              </a:rPr>
              <a:t> les </a:t>
            </a:r>
            <a:r>
              <a:rPr lang="en-US" dirty="0" err="1" smtClean="0">
                <a:latin typeface="+mj-lt"/>
              </a:rPr>
              <a:t>canaux</a:t>
            </a:r>
            <a:r>
              <a:rPr lang="en-US" dirty="0" smtClean="0">
                <a:latin typeface="+mj-lt"/>
              </a:rPr>
              <a:t> </a:t>
            </a:r>
            <a:r>
              <a:rPr lang="en-US" dirty="0" err="1" smtClean="0">
                <a:latin typeface="+mj-lt"/>
              </a:rPr>
              <a:t>maritimes</a:t>
            </a:r>
            <a:r>
              <a:rPr lang="en-US" dirty="0" smtClean="0">
                <a:latin typeface="+mj-lt"/>
              </a:rPr>
              <a:t> VHF : AIS1 161.975MHz et AIS2 162.025MHz</a:t>
            </a:r>
          </a:p>
          <a:p>
            <a:pPr lvl="1">
              <a:defRPr/>
            </a:pPr>
            <a:r>
              <a:rPr lang="en-US" dirty="0" smtClean="0">
                <a:latin typeface="+mj-lt"/>
              </a:rPr>
              <a:t> Les messages </a:t>
            </a:r>
            <a:r>
              <a:rPr lang="en-US" dirty="0" err="1" smtClean="0">
                <a:latin typeface="+mj-lt"/>
              </a:rPr>
              <a:t>sont</a:t>
            </a:r>
            <a:r>
              <a:rPr lang="en-US" dirty="0" smtClean="0">
                <a:latin typeface="+mj-lt"/>
              </a:rPr>
              <a:t> </a:t>
            </a:r>
            <a:r>
              <a:rPr lang="en-US" dirty="0" err="1" smtClean="0">
                <a:latin typeface="+mj-lt"/>
              </a:rPr>
              <a:t>émis</a:t>
            </a:r>
            <a:r>
              <a:rPr lang="en-US" dirty="0" smtClean="0">
                <a:latin typeface="+mj-lt"/>
              </a:rPr>
              <a:t> </a:t>
            </a:r>
            <a:r>
              <a:rPr lang="en-US" dirty="0" err="1" smtClean="0">
                <a:latin typeface="+mj-lt"/>
              </a:rPr>
              <a:t>dans</a:t>
            </a:r>
            <a:r>
              <a:rPr lang="en-US" dirty="0" smtClean="0">
                <a:latin typeface="+mj-lt"/>
              </a:rPr>
              <a:t> un timeslot de 26 </a:t>
            </a:r>
            <a:r>
              <a:rPr lang="en-US" dirty="0" err="1" smtClean="0">
                <a:latin typeface="+mj-lt"/>
              </a:rPr>
              <a:t>ms</a:t>
            </a:r>
            <a:endParaRPr lang="en-US" dirty="0">
              <a:latin typeface="+mj-lt"/>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919" y="2405320"/>
            <a:ext cx="2337193" cy="186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64482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1226" y="83271"/>
            <a:ext cx="4663456" cy="400110"/>
          </a:xfrm>
          <a:prstGeom prst="rect">
            <a:avLst/>
          </a:prstGeom>
        </p:spPr>
        <p:txBody>
          <a:bodyPr wrap="none">
            <a:spAutoFit/>
          </a:bodyPr>
          <a:lstStyle/>
          <a:p>
            <a:r>
              <a:rPr lang="fr-FR" sz="2000" b="1" dirty="0"/>
              <a:t>Le système </a:t>
            </a:r>
            <a:r>
              <a:rPr lang="fr-FR" sz="2000" b="1" dirty="0" smtClean="0"/>
              <a:t>AIS basé sur les satellites</a:t>
            </a:r>
            <a:endParaRPr lang="fr-FR" sz="2000" b="1"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4682" y="1965470"/>
            <a:ext cx="4027034" cy="1824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45325" y="780530"/>
            <a:ext cx="4429357" cy="2308324"/>
          </a:xfrm>
          <a:prstGeom prst="rect">
            <a:avLst/>
          </a:prstGeom>
        </p:spPr>
        <p:txBody>
          <a:bodyPr wrap="square">
            <a:spAutoFit/>
          </a:bodyPr>
          <a:lstStyle/>
          <a:p>
            <a:pPr lvl="1"/>
            <a:r>
              <a:rPr lang="en-US" sz="1600" dirty="0" smtClean="0">
                <a:latin typeface="+mj-lt"/>
              </a:rPr>
              <a:t>Transmission AIS </a:t>
            </a:r>
            <a:r>
              <a:rPr lang="en-US" sz="1600" dirty="0" err="1" smtClean="0">
                <a:latin typeface="+mj-lt"/>
              </a:rPr>
              <a:t>collecté</a:t>
            </a:r>
            <a:r>
              <a:rPr lang="en-US" sz="1600" dirty="0" smtClean="0">
                <a:latin typeface="+mj-lt"/>
              </a:rPr>
              <a:t> par les satellites LEO</a:t>
            </a:r>
          </a:p>
          <a:p>
            <a:pPr lvl="1"/>
            <a:endParaRPr lang="en-US" sz="1600" dirty="0">
              <a:latin typeface="+mj-lt"/>
            </a:endParaRPr>
          </a:p>
          <a:p>
            <a:pPr lvl="2"/>
            <a:r>
              <a:rPr lang="en-US" sz="1600" dirty="0" err="1" smtClean="0">
                <a:latin typeface="+mj-lt"/>
              </a:rPr>
              <a:t>Plusieurs</a:t>
            </a:r>
            <a:r>
              <a:rPr lang="en-US" sz="1600" dirty="0" smtClean="0">
                <a:latin typeface="+mj-lt"/>
              </a:rPr>
              <a:t> </a:t>
            </a:r>
            <a:r>
              <a:rPr lang="en-US" sz="1600" dirty="0" err="1" smtClean="0">
                <a:latin typeface="+mj-lt"/>
              </a:rPr>
              <a:t>fournisseurs</a:t>
            </a:r>
            <a:r>
              <a:rPr lang="en-US" sz="1600" dirty="0" smtClean="0">
                <a:latin typeface="+mj-lt"/>
              </a:rPr>
              <a:t>: </a:t>
            </a:r>
            <a:r>
              <a:rPr lang="en-US" sz="1600" dirty="0" err="1">
                <a:latin typeface="+mj-lt"/>
              </a:rPr>
              <a:t>Orbcomm</a:t>
            </a:r>
            <a:r>
              <a:rPr lang="en-US" sz="1600" dirty="0">
                <a:latin typeface="+mj-lt"/>
              </a:rPr>
              <a:t> </a:t>
            </a:r>
            <a:r>
              <a:rPr lang="en-US" sz="1600" dirty="0" err="1" smtClean="0">
                <a:latin typeface="+mj-lt"/>
              </a:rPr>
              <a:t>ExactEarth</a:t>
            </a:r>
            <a:endParaRPr lang="en-US" sz="1600" dirty="0">
              <a:latin typeface="+mj-lt"/>
            </a:endParaRPr>
          </a:p>
          <a:p>
            <a:pPr lvl="2"/>
            <a:r>
              <a:rPr lang="en-US" sz="1600" dirty="0" err="1" smtClean="0">
                <a:latin typeface="+mj-lt"/>
              </a:rPr>
              <a:t>Autres</a:t>
            </a:r>
            <a:r>
              <a:rPr lang="en-US" sz="1600" dirty="0" smtClean="0">
                <a:latin typeface="+mj-lt"/>
              </a:rPr>
              <a:t> </a:t>
            </a:r>
            <a:r>
              <a:rPr lang="en-US" sz="1600" dirty="0" err="1" smtClean="0">
                <a:latin typeface="+mj-lt"/>
              </a:rPr>
              <a:t>acteurs</a:t>
            </a:r>
            <a:r>
              <a:rPr lang="en-US" sz="1600" dirty="0" smtClean="0">
                <a:latin typeface="+mj-lt"/>
              </a:rPr>
              <a:t>: </a:t>
            </a:r>
            <a:r>
              <a:rPr lang="en-US" sz="1600" dirty="0">
                <a:latin typeface="+mj-lt"/>
              </a:rPr>
              <a:t>Spire, </a:t>
            </a:r>
            <a:r>
              <a:rPr lang="en-US" sz="1600" dirty="0" err="1">
                <a:latin typeface="+mj-lt"/>
              </a:rPr>
              <a:t>LuxSpace</a:t>
            </a:r>
            <a:r>
              <a:rPr lang="en-US" sz="1600" dirty="0">
                <a:latin typeface="+mj-lt"/>
              </a:rPr>
              <a:t>, DLR, Norwegian department of Defense, ADS, </a:t>
            </a:r>
          </a:p>
          <a:p>
            <a:pPr lvl="2"/>
            <a:r>
              <a:rPr lang="en-US" sz="1600" dirty="0" err="1" smtClean="0">
                <a:latin typeface="+mj-lt"/>
              </a:rPr>
              <a:t>Basé</a:t>
            </a:r>
            <a:r>
              <a:rPr lang="en-US" sz="1600" dirty="0" smtClean="0">
                <a:latin typeface="+mj-lt"/>
              </a:rPr>
              <a:t> </a:t>
            </a:r>
            <a:r>
              <a:rPr lang="en-US" sz="1600" dirty="0" err="1" smtClean="0">
                <a:latin typeface="+mj-lt"/>
              </a:rPr>
              <a:t>sur</a:t>
            </a:r>
            <a:r>
              <a:rPr lang="en-US" sz="1600" dirty="0" smtClean="0">
                <a:latin typeface="+mj-lt"/>
              </a:rPr>
              <a:t> des </a:t>
            </a:r>
            <a:r>
              <a:rPr lang="en-US" sz="1600" dirty="0" err="1">
                <a:latin typeface="+mj-lt"/>
              </a:rPr>
              <a:t>nano</a:t>
            </a:r>
            <a:r>
              <a:rPr lang="en-US" sz="1600" dirty="0">
                <a:latin typeface="+mj-lt"/>
              </a:rPr>
              <a:t>-satellites</a:t>
            </a:r>
            <a:endParaRPr lang="fr-FR" sz="1600" dirty="0">
              <a:latin typeface="+mj-lt"/>
            </a:endParaRPr>
          </a:p>
        </p:txBody>
      </p:sp>
    </p:spTree>
    <p:extLst>
      <p:ext uri="{BB962C8B-B14F-4D97-AF65-F5344CB8AC3E}">
        <p14:creationId xmlns:p14="http://schemas.microsoft.com/office/powerpoint/2010/main" val="1982570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txBox="1">
            <a:spLocks/>
          </p:cNvSpPr>
          <p:nvPr/>
        </p:nvSpPr>
        <p:spPr>
          <a:xfrm>
            <a:off x="608425" y="926877"/>
            <a:ext cx="6683024" cy="3193861"/>
          </a:xfrm>
          <a:prstGeom prst="rect">
            <a:avLst/>
          </a:prstGeom>
        </p:spPr>
        <p:txBody>
          <a:bodyPr vert="horz" lIns="91440" tIns="45720" rIns="91440" bIns="45720" rtlCol="0">
            <a:noAutofit/>
          </a:bodyPr>
          <a:lstStyle>
            <a:lvl1pPr marL="360000" indent="-180975" algn="l" defTabSz="457200" rtl="0" eaLnBrk="1" latinLnBrk="0" hangingPunct="1">
              <a:lnSpc>
                <a:spcPct val="100000"/>
              </a:lnSpc>
              <a:spcBef>
                <a:spcPts val="600"/>
              </a:spcBef>
              <a:spcAft>
                <a:spcPts val="1200"/>
              </a:spcAft>
              <a:buClr>
                <a:schemeClr val="bg2"/>
              </a:buClr>
              <a:buSzPct val="90000"/>
              <a:buFont typeface="Century Gothic" panose="020B0502020202020204" pitchFamily="34" charset="0"/>
              <a:buChar char="▌"/>
              <a:tabLst>
                <a:tab pos="985838" algn="l"/>
              </a:tabLst>
              <a:defRPr lang="fr-FR" sz="1800" b="1" kern="1200" dirty="0" smtClean="0">
                <a:solidFill>
                  <a:schemeClr val="bg2"/>
                </a:solidFill>
                <a:latin typeface="+mn-lt"/>
                <a:ea typeface="+mn-ea"/>
                <a:cs typeface="+mn-cs"/>
              </a:defRPr>
            </a:lvl1pPr>
            <a:lvl2pPr marL="539750" indent="-182563" algn="l" defTabSz="457200" rtl="0" eaLnBrk="1" latinLnBrk="0" hangingPunct="1">
              <a:spcBef>
                <a:spcPts val="0"/>
              </a:spcBef>
              <a:spcAft>
                <a:spcPts val="600"/>
              </a:spcAft>
              <a:buSzPct val="100000"/>
              <a:buFontTx/>
              <a:buBlip>
                <a:blip r:embed="rId2"/>
              </a:buBlip>
              <a:defRPr sz="1600" kern="1200">
                <a:solidFill>
                  <a:schemeClr val="tx1"/>
                </a:solidFill>
                <a:latin typeface="+mn-lt"/>
                <a:ea typeface="+mn-ea"/>
                <a:cs typeface="+mn-cs"/>
              </a:defRPr>
            </a:lvl2pPr>
            <a:lvl3pPr marL="898525" indent="-182563" algn="l" defTabSz="457200" rtl="0" eaLnBrk="1" latinLnBrk="0" hangingPunct="1">
              <a:spcBef>
                <a:spcPts val="360"/>
              </a:spcBef>
              <a:buSzPct val="100000"/>
              <a:buFont typeface="Lucida Grande"/>
              <a:buChar char="-"/>
              <a:defRPr sz="1500" kern="1200">
                <a:solidFill>
                  <a:schemeClr val="accent4"/>
                </a:solidFill>
                <a:latin typeface="+mn-lt"/>
                <a:ea typeface="+mn-ea"/>
                <a:cs typeface="+mn-cs"/>
              </a:defRPr>
            </a:lvl3pPr>
            <a:lvl4pPr marL="1600200" indent="-228600" algn="l" defTabSz="457200" rtl="0" eaLnBrk="1" latinLnBrk="0" hangingPunct="1">
              <a:spcBef>
                <a:spcPct val="20000"/>
              </a:spcBef>
              <a:buFont typeface="Arial"/>
              <a:buChar char="–"/>
              <a:defRPr sz="12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57187" lvl="1" indent="0" algn="just">
              <a:buFontTx/>
              <a:buNone/>
            </a:pPr>
            <a:r>
              <a:rPr lang="fr-FR" dirty="0" smtClean="0"/>
              <a:t>Dans le cadre du projet S-AIS (</a:t>
            </a:r>
            <a:r>
              <a:rPr lang="fr-FR" sz="1400" dirty="0" err="1" smtClean="0"/>
              <a:t>Singapor</a:t>
            </a:r>
            <a:r>
              <a:rPr lang="fr-FR" sz="1400" dirty="0" smtClean="0"/>
              <a:t> </a:t>
            </a:r>
            <a:r>
              <a:rPr lang="fr-FR" sz="1400" dirty="0" err="1" smtClean="0"/>
              <a:t>Automatic</a:t>
            </a:r>
            <a:r>
              <a:rPr lang="fr-FR" sz="1400" dirty="0" smtClean="0"/>
              <a:t> Identification System</a:t>
            </a:r>
            <a:r>
              <a:rPr lang="fr-FR" dirty="0" smtClean="0"/>
              <a:t>), Thales Alenia </a:t>
            </a:r>
            <a:r>
              <a:rPr lang="fr-FR" dirty="0" err="1" smtClean="0"/>
              <a:t>Space</a:t>
            </a:r>
            <a:r>
              <a:rPr lang="fr-FR" dirty="0" smtClean="0"/>
              <a:t> doit réaliser un démonstrateur  composé de la charge utile pour un </a:t>
            </a:r>
            <a:r>
              <a:rPr lang="fr-FR" dirty="0" err="1" smtClean="0"/>
              <a:t>nanosatellite</a:t>
            </a:r>
            <a:r>
              <a:rPr lang="fr-FR" dirty="0" smtClean="0"/>
              <a:t> </a:t>
            </a:r>
            <a:r>
              <a:rPr lang="fr-FR" dirty="0" smtClean="0"/>
              <a:t>(&lt; 10kg)</a:t>
            </a:r>
          </a:p>
          <a:p>
            <a:pPr marL="357187" lvl="1" indent="0" algn="just">
              <a:buFontTx/>
              <a:buNone/>
            </a:pPr>
            <a:r>
              <a:rPr lang="fr-FR" dirty="0" smtClean="0"/>
              <a:t>qui sera placé en orbite basse (550km)</a:t>
            </a:r>
            <a:endParaRPr lang="fr-FR" dirty="0" smtClean="0"/>
          </a:p>
          <a:p>
            <a:pPr marL="357187" lvl="1" indent="0" algn="just">
              <a:buFontTx/>
              <a:buNone/>
            </a:pPr>
            <a:endParaRPr lang="fr-FR" dirty="0" smtClean="0"/>
          </a:p>
          <a:p>
            <a:pPr marL="357187" lvl="1" indent="0" algn="just">
              <a:buFontTx/>
              <a:buNone/>
            </a:pPr>
            <a:r>
              <a:rPr lang="fr-FR" dirty="0" smtClean="0"/>
              <a:t>La charge utile:</a:t>
            </a:r>
            <a:endParaRPr lang="fr-FR" dirty="0" smtClean="0"/>
          </a:p>
          <a:p>
            <a:pPr lvl="1" algn="just">
              <a:buFont typeface="Wingdings" pitchFamily="2" charset="2"/>
              <a:buChar char="Ø"/>
            </a:pPr>
            <a:r>
              <a:rPr lang="fr-FR" dirty="0" smtClean="0"/>
              <a:t> Software: traitement algorithme diagramme d’antennes     </a:t>
            </a:r>
          </a:p>
          <a:p>
            <a:pPr lvl="1" algn="just">
              <a:buFont typeface="Wingdings" pitchFamily="2" charset="2"/>
              <a:buChar char="Ø"/>
            </a:pPr>
            <a:r>
              <a:rPr lang="fr-FR" dirty="0" smtClean="0"/>
              <a:t> Système de déploiement des antennes </a:t>
            </a:r>
          </a:p>
          <a:p>
            <a:pPr marL="357187" lvl="1" indent="0" algn="just">
              <a:buFontTx/>
              <a:buNone/>
            </a:pPr>
            <a:endParaRPr lang="fr-FR" dirty="0" smtClean="0"/>
          </a:p>
          <a:p>
            <a:pPr marL="357187" lvl="1" indent="0" algn="just">
              <a:buFontTx/>
              <a:buNone/>
            </a:pPr>
            <a:endParaRPr lang="fr-FR" dirty="0"/>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7204" y="1549171"/>
            <a:ext cx="1816796" cy="1640076"/>
          </a:xfrm>
          <a:prstGeom prst="rect">
            <a:avLst/>
          </a:prstGeom>
          <a:noFill/>
          <a:ln>
            <a:noFill/>
          </a:ln>
          <a:effectLst>
            <a:softEdge rad="31750"/>
          </a:effectLst>
          <a:extLst/>
        </p:spPr>
      </p:pic>
      <p:sp>
        <p:nvSpPr>
          <p:cNvPr id="6" name="Rectangle 5"/>
          <p:cNvSpPr/>
          <p:nvPr/>
        </p:nvSpPr>
        <p:spPr>
          <a:xfrm>
            <a:off x="211226" y="83271"/>
            <a:ext cx="2034531" cy="400110"/>
          </a:xfrm>
          <a:prstGeom prst="rect">
            <a:avLst/>
          </a:prstGeom>
        </p:spPr>
        <p:txBody>
          <a:bodyPr wrap="none">
            <a:spAutoFit/>
          </a:bodyPr>
          <a:lstStyle/>
          <a:p>
            <a:r>
              <a:rPr lang="fr-FR" sz="2000" b="1" dirty="0" smtClean="0"/>
              <a:t>Le projet S-AIS </a:t>
            </a:r>
            <a:endParaRPr lang="fr-FR" sz="2000" b="1" dirty="0"/>
          </a:p>
        </p:txBody>
      </p:sp>
    </p:spTree>
    <p:extLst>
      <p:ext uri="{BB962C8B-B14F-4D97-AF65-F5344CB8AC3E}">
        <p14:creationId xmlns:p14="http://schemas.microsoft.com/office/powerpoint/2010/main" val="4111648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1226" y="83271"/>
            <a:ext cx="4395755" cy="400110"/>
          </a:xfrm>
          <a:prstGeom prst="rect">
            <a:avLst/>
          </a:prstGeom>
        </p:spPr>
        <p:txBody>
          <a:bodyPr wrap="none">
            <a:spAutoFit/>
          </a:bodyPr>
          <a:lstStyle/>
          <a:p>
            <a:r>
              <a:rPr lang="fr-FR" sz="2000" b="1" dirty="0" smtClean="0"/>
              <a:t>Exigences mission du projet S-AIS </a:t>
            </a:r>
            <a:endParaRPr lang="fr-FR" sz="2000" b="1" dirty="0"/>
          </a:p>
        </p:txBody>
      </p:sp>
      <p:sp>
        <p:nvSpPr>
          <p:cNvPr id="3" name="Espace réservé du contenu 2"/>
          <p:cNvSpPr txBox="1">
            <a:spLocks/>
          </p:cNvSpPr>
          <p:nvPr/>
        </p:nvSpPr>
        <p:spPr>
          <a:xfrm>
            <a:off x="320634" y="786205"/>
            <a:ext cx="8526483" cy="2443883"/>
          </a:xfrm>
          <a:prstGeom prst="rect">
            <a:avLst/>
          </a:prstGeom>
          <a:ln>
            <a:noFill/>
          </a:ln>
        </p:spPr>
        <p:txBody>
          <a:bodyPr/>
          <a:lstStyle>
            <a:lvl1pPr marL="360000" indent="-180975" algn="l" defTabSz="457200" rtl="0" eaLnBrk="1" latinLnBrk="0" hangingPunct="1">
              <a:lnSpc>
                <a:spcPct val="100000"/>
              </a:lnSpc>
              <a:spcBef>
                <a:spcPts val="600"/>
              </a:spcBef>
              <a:spcAft>
                <a:spcPts val="1200"/>
              </a:spcAft>
              <a:buClr>
                <a:schemeClr val="bg2"/>
              </a:buClr>
              <a:buSzPct val="90000"/>
              <a:buFont typeface="Century Gothic" panose="020B0502020202020204" pitchFamily="34" charset="0"/>
              <a:buChar char="▌"/>
              <a:tabLst>
                <a:tab pos="985838" algn="l"/>
              </a:tabLst>
              <a:defRPr lang="fr-FR" sz="1800" b="1" kern="1200" dirty="0" smtClean="0">
                <a:solidFill>
                  <a:schemeClr val="bg2"/>
                </a:solidFill>
                <a:latin typeface="+mn-lt"/>
                <a:ea typeface="+mn-ea"/>
                <a:cs typeface="+mn-cs"/>
              </a:defRPr>
            </a:lvl1pPr>
            <a:lvl2pPr marL="539750" indent="-182563" algn="l" defTabSz="457200" rtl="0" eaLnBrk="1" latinLnBrk="0" hangingPunct="1">
              <a:spcBef>
                <a:spcPts val="0"/>
              </a:spcBef>
              <a:spcAft>
                <a:spcPts val="600"/>
              </a:spcAft>
              <a:buSzPct val="100000"/>
              <a:buFontTx/>
              <a:buBlip>
                <a:blip r:embed="rId2"/>
              </a:buBlip>
              <a:defRPr sz="1600" kern="1200">
                <a:solidFill>
                  <a:schemeClr val="tx1"/>
                </a:solidFill>
                <a:latin typeface="+mn-lt"/>
                <a:ea typeface="+mn-ea"/>
                <a:cs typeface="+mn-cs"/>
              </a:defRPr>
            </a:lvl2pPr>
            <a:lvl3pPr marL="898525" indent="-182563" algn="l" defTabSz="457200" rtl="0" eaLnBrk="1" latinLnBrk="0" hangingPunct="1">
              <a:spcBef>
                <a:spcPts val="360"/>
              </a:spcBef>
              <a:buSzPct val="100000"/>
              <a:buFont typeface="Lucida Grande"/>
              <a:buChar char="-"/>
              <a:defRPr sz="1500" kern="1200">
                <a:solidFill>
                  <a:schemeClr val="accent4"/>
                </a:solidFill>
                <a:latin typeface="+mn-lt"/>
                <a:ea typeface="+mn-ea"/>
                <a:cs typeface="+mn-cs"/>
              </a:defRPr>
            </a:lvl3pPr>
            <a:lvl4pPr marL="1600200" indent="-228600" algn="l" defTabSz="457200" rtl="0" eaLnBrk="1" latinLnBrk="0" hangingPunct="1">
              <a:spcBef>
                <a:spcPct val="20000"/>
              </a:spcBef>
              <a:buFont typeface="Arial"/>
              <a:buChar char="–"/>
              <a:defRPr sz="12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err="1" smtClean="0"/>
              <a:t>Détecter</a:t>
            </a:r>
            <a:r>
              <a:rPr lang="en-US" dirty="0" smtClean="0"/>
              <a:t> les messages  AIS </a:t>
            </a:r>
            <a:r>
              <a:rPr lang="en-US" dirty="0" err="1" smtClean="0"/>
              <a:t>transmis</a:t>
            </a:r>
            <a:r>
              <a:rPr lang="en-US" dirty="0" smtClean="0"/>
              <a:t> par les </a:t>
            </a:r>
            <a:r>
              <a:rPr lang="en-US" dirty="0" err="1" smtClean="0"/>
              <a:t>navires</a:t>
            </a:r>
            <a:r>
              <a:rPr lang="en-US" dirty="0" smtClean="0"/>
              <a:t> de </a:t>
            </a:r>
            <a:r>
              <a:rPr lang="en-US" dirty="0" err="1" smtClean="0"/>
              <a:t>classe</a:t>
            </a:r>
            <a:r>
              <a:rPr lang="en-US" dirty="0" smtClean="0"/>
              <a:t> A </a:t>
            </a:r>
            <a:r>
              <a:rPr lang="en-US" dirty="0" err="1" smtClean="0"/>
              <a:t>sur</a:t>
            </a:r>
            <a:r>
              <a:rPr lang="en-US" dirty="0" smtClean="0"/>
              <a:t> les </a:t>
            </a:r>
            <a:r>
              <a:rPr lang="en-US" dirty="0" err="1" smtClean="0"/>
              <a:t>canaux</a:t>
            </a:r>
            <a:endParaRPr lang="en-US" dirty="0" smtClean="0"/>
          </a:p>
          <a:p>
            <a:pPr marL="357187" lvl="1" indent="0">
              <a:buNone/>
            </a:pPr>
            <a:r>
              <a:rPr lang="en-US" dirty="0"/>
              <a:t> </a:t>
            </a:r>
            <a:r>
              <a:rPr lang="en-US" dirty="0" smtClean="0"/>
              <a:t>  AIS 1 et AIS 2 </a:t>
            </a:r>
            <a:r>
              <a:rPr lang="en-US" dirty="0" err="1" smtClean="0"/>
              <a:t>depuis</a:t>
            </a:r>
            <a:r>
              <a:rPr lang="en-US" dirty="0" smtClean="0"/>
              <a:t> la </a:t>
            </a:r>
            <a:r>
              <a:rPr lang="en-US" dirty="0" err="1" smtClean="0"/>
              <a:t>baie</a:t>
            </a:r>
            <a:r>
              <a:rPr lang="en-US" dirty="0" smtClean="0"/>
              <a:t> de </a:t>
            </a:r>
            <a:r>
              <a:rPr lang="en-US" dirty="0" err="1" smtClean="0"/>
              <a:t>Singapour</a:t>
            </a:r>
            <a:endParaRPr lang="en-US" dirty="0" smtClean="0"/>
          </a:p>
          <a:p>
            <a:pPr lvl="1"/>
            <a:r>
              <a:rPr lang="en-US" dirty="0" err="1" smtClean="0"/>
              <a:t>Détecter</a:t>
            </a:r>
            <a:r>
              <a:rPr lang="en-US" dirty="0" smtClean="0"/>
              <a:t> les </a:t>
            </a:r>
            <a:r>
              <a:rPr lang="en-US" dirty="0" err="1" smtClean="0"/>
              <a:t>navires</a:t>
            </a:r>
            <a:r>
              <a:rPr lang="en-US" dirty="0" smtClean="0"/>
              <a:t> </a:t>
            </a:r>
            <a:r>
              <a:rPr lang="en-US" dirty="0" err="1" smtClean="0"/>
              <a:t>dans</a:t>
            </a:r>
            <a:r>
              <a:rPr lang="en-US" dirty="0" smtClean="0"/>
              <a:t> un </a:t>
            </a:r>
            <a:r>
              <a:rPr lang="en-US" dirty="0" err="1" smtClean="0"/>
              <a:t>cercle</a:t>
            </a:r>
            <a:r>
              <a:rPr lang="en-US" dirty="0" smtClean="0"/>
              <a:t> de 1600 </a:t>
            </a:r>
            <a:r>
              <a:rPr lang="en-US" dirty="0" err="1" smtClean="0"/>
              <a:t>nautiques</a:t>
            </a:r>
            <a:r>
              <a:rPr lang="en-US" dirty="0" smtClean="0"/>
              <a:t> </a:t>
            </a:r>
            <a:r>
              <a:rPr lang="en-US" dirty="0" err="1" smtClean="0"/>
              <a:t>centré</a:t>
            </a:r>
            <a:r>
              <a:rPr lang="en-US" dirty="0" smtClean="0"/>
              <a:t> </a:t>
            </a:r>
            <a:r>
              <a:rPr lang="en-US" dirty="0" err="1" smtClean="0"/>
              <a:t>sur</a:t>
            </a:r>
            <a:r>
              <a:rPr lang="en-US" dirty="0" smtClean="0"/>
              <a:t> Singapore</a:t>
            </a:r>
          </a:p>
          <a:p>
            <a:pPr marL="357187" lvl="1" indent="0">
              <a:buNone/>
            </a:pPr>
            <a:r>
              <a:rPr lang="en-US" dirty="0" smtClean="0"/>
              <a:t> (</a:t>
            </a:r>
            <a:r>
              <a:rPr lang="en-US" dirty="0" err="1" smtClean="0"/>
              <a:t>Aire</a:t>
            </a:r>
            <a:r>
              <a:rPr lang="en-US" dirty="0" smtClean="0"/>
              <a:t> </a:t>
            </a:r>
            <a:r>
              <a:rPr lang="en-US" dirty="0" err="1" smtClean="0"/>
              <a:t>d’interet</a:t>
            </a:r>
            <a:r>
              <a:rPr lang="en-US" dirty="0" smtClean="0"/>
              <a:t>)</a:t>
            </a:r>
          </a:p>
          <a:p>
            <a:pPr lvl="1"/>
            <a:r>
              <a:rPr lang="en-US" dirty="0" smtClean="0"/>
              <a:t> </a:t>
            </a:r>
            <a:r>
              <a:rPr lang="en-US" dirty="0" err="1" smtClean="0"/>
              <a:t>détecter</a:t>
            </a:r>
            <a:r>
              <a:rPr lang="en-US" dirty="0" smtClean="0"/>
              <a:t>  </a:t>
            </a:r>
            <a:r>
              <a:rPr lang="en-US" dirty="0" err="1" smtClean="0"/>
              <a:t>jusqu’a</a:t>
            </a:r>
            <a:r>
              <a:rPr lang="en-US" dirty="0" smtClean="0"/>
              <a:t> 40 000 </a:t>
            </a:r>
            <a:r>
              <a:rPr lang="en-US" dirty="0" err="1" smtClean="0"/>
              <a:t>navires</a:t>
            </a:r>
            <a:r>
              <a:rPr lang="en-US" dirty="0" smtClean="0"/>
              <a:t> de </a:t>
            </a:r>
            <a:r>
              <a:rPr lang="en-US" dirty="0" err="1" smtClean="0"/>
              <a:t>Classe</a:t>
            </a:r>
            <a:r>
              <a:rPr lang="en-US" dirty="0" smtClean="0"/>
              <a:t> A </a:t>
            </a:r>
            <a:r>
              <a:rPr lang="en-US" dirty="0" err="1" smtClean="0"/>
              <a:t>dans</a:t>
            </a:r>
            <a:r>
              <a:rPr lang="en-US" dirty="0" smtClean="0"/>
              <a:t> le </a:t>
            </a:r>
            <a:r>
              <a:rPr lang="en-US" dirty="0" err="1" smtClean="0"/>
              <a:t>périmètre</a:t>
            </a:r>
            <a:r>
              <a:rPr lang="en-US" dirty="0" smtClean="0"/>
              <a:t> </a:t>
            </a:r>
            <a:r>
              <a:rPr lang="en-US" dirty="0" err="1" smtClean="0"/>
              <a:t>intéressé</a:t>
            </a:r>
            <a:r>
              <a:rPr lang="en-US" dirty="0" smtClean="0"/>
              <a:t>:</a:t>
            </a:r>
          </a:p>
          <a:p>
            <a:pPr lvl="1"/>
            <a:r>
              <a:rPr lang="en-US" dirty="0" smtClean="0"/>
              <a:t> 80% des bateaux en </a:t>
            </a:r>
            <a:r>
              <a:rPr lang="en-US" dirty="0" err="1" smtClean="0"/>
              <a:t>mouvement</a:t>
            </a:r>
            <a:r>
              <a:rPr lang="en-US" dirty="0" smtClean="0"/>
              <a:t> </a:t>
            </a:r>
            <a:r>
              <a:rPr lang="en-US" dirty="0" err="1" smtClean="0"/>
              <a:t>tous</a:t>
            </a:r>
            <a:r>
              <a:rPr lang="en-US" dirty="0" smtClean="0"/>
              <a:t> les 2 </a:t>
            </a:r>
            <a:r>
              <a:rPr lang="en-US" dirty="0" err="1" smtClean="0"/>
              <a:t>heures</a:t>
            </a:r>
            <a:endParaRPr lang="en-US" dirty="0" smtClean="0"/>
          </a:p>
          <a:p>
            <a:pPr lvl="1"/>
            <a:r>
              <a:rPr lang="en-US" dirty="0" smtClean="0"/>
              <a:t> 80% des bateaux  en </a:t>
            </a:r>
            <a:r>
              <a:rPr lang="en-US" dirty="0" err="1" smtClean="0"/>
              <a:t>statique</a:t>
            </a:r>
            <a:r>
              <a:rPr lang="en-US" dirty="0" smtClean="0"/>
              <a:t>  </a:t>
            </a:r>
            <a:r>
              <a:rPr lang="en-US" dirty="0" err="1" smtClean="0"/>
              <a:t>tous</a:t>
            </a:r>
            <a:r>
              <a:rPr lang="en-US" dirty="0" smtClean="0"/>
              <a:t> les 12 </a:t>
            </a:r>
            <a:r>
              <a:rPr lang="en-US" dirty="0" err="1" smtClean="0"/>
              <a:t>heures</a:t>
            </a:r>
            <a:endParaRPr lang="en-US" dirty="0" smtClean="0"/>
          </a:p>
        </p:txBody>
      </p:sp>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14111" r="16624"/>
          <a:stretch/>
        </p:blipFill>
        <p:spPr bwMode="auto">
          <a:xfrm>
            <a:off x="6305797" y="2687285"/>
            <a:ext cx="2398144" cy="1822920"/>
          </a:xfrm>
          <a:prstGeom prst="rect">
            <a:avLst/>
          </a:prstGeom>
          <a:ln>
            <a:noFill/>
          </a:ln>
          <a:effectLst>
            <a:softEdge rad="63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402578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66765" y="1"/>
            <a:ext cx="8674683" cy="561836"/>
          </a:xfrm>
        </p:spPr>
        <p:txBody>
          <a:bodyPr/>
          <a:lstStyle/>
          <a:p>
            <a:r>
              <a:rPr lang="fr-FR" dirty="0"/>
              <a:t>Le projet OASYS</a:t>
            </a:r>
          </a:p>
        </p:txBody>
      </p:sp>
      <p:grpSp>
        <p:nvGrpSpPr>
          <p:cNvPr id="5" name="Groupe 4"/>
          <p:cNvGrpSpPr/>
          <p:nvPr/>
        </p:nvGrpSpPr>
        <p:grpSpPr>
          <a:xfrm>
            <a:off x="6175170" y="1641173"/>
            <a:ext cx="2101550" cy="2147056"/>
            <a:chOff x="3374498" y="1028711"/>
            <a:chExt cx="2388394" cy="2476500"/>
          </a:xfrm>
        </p:grpSpPr>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374498" y="1028711"/>
              <a:ext cx="2388394" cy="2476500"/>
            </a:xfrm>
            <a:prstGeom prst="rect">
              <a:avLst/>
            </a:prstGeom>
            <a:noFill/>
            <a:ln>
              <a:noFill/>
            </a:ln>
            <a:effectLst>
              <a:softEdge rad="63500"/>
            </a:effec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4896" y="2209067"/>
              <a:ext cx="1333881" cy="1204135"/>
            </a:xfrm>
            <a:prstGeom prst="rect">
              <a:avLst/>
            </a:prstGeom>
            <a:noFill/>
            <a:ln>
              <a:noFill/>
            </a:ln>
            <a:effectLst>
              <a:softEdge rad="31750"/>
            </a:effectLst>
            <a:extLst/>
          </p:spPr>
        </p:pic>
        <p:sp>
          <p:nvSpPr>
            <p:cNvPr id="9" name="ZoneTexte 8"/>
            <p:cNvSpPr txBox="1"/>
            <p:nvPr/>
          </p:nvSpPr>
          <p:spPr>
            <a:xfrm>
              <a:off x="3937862" y="1282835"/>
              <a:ext cx="1512168" cy="936104"/>
            </a:xfrm>
            <a:prstGeom prst="rect">
              <a:avLst/>
            </a:prstGeom>
            <a:noFill/>
          </p:spPr>
          <p:txBody>
            <a:bodyPr wrap="none" rtlCol="0">
              <a:prstTxWarp prst="textInflate">
                <a:avLst/>
              </a:prstTxWarp>
              <a:spAutoFit/>
              <a:scene3d>
                <a:camera prst="perspectiveLeft"/>
                <a:lightRig rig="threePt" dir="t"/>
              </a:scene3d>
            </a:bodyPr>
            <a:lstStyle/>
            <a:p>
              <a:r>
                <a:rPr lang="fr-FR" sz="400" dirty="0" smtClean="0">
                  <a:solidFill>
                    <a:srgbClr val="002060"/>
                  </a:solidFill>
                  <a:latin typeface="Eurostile" pitchFamily="34" charset="0"/>
                </a:rPr>
                <a:t>OASYS</a:t>
              </a:r>
              <a:endParaRPr lang="fr-FR" sz="2000" dirty="0">
                <a:solidFill>
                  <a:srgbClr val="002060"/>
                </a:solidFill>
                <a:latin typeface="Eurostile" pitchFamily="34" charset="0"/>
              </a:endParaRPr>
            </a:p>
          </p:txBody>
        </p:sp>
      </p:grpSp>
      <p:sp>
        <p:nvSpPr>
          <p:cNvPr id="4" name="Rectangle 3"/>
          <p:cNvSpPr/>
          <p:nvPr/>
        </p:nvSpPr>
        <p:spPr>
          <a:xfrm>
            <a:off x="754083" y="702752"/>
            <a:ext cx="4572000" cy="2385268"/>
          </a:xfrm>
          <a:prstGeom prst="rect">
            <a:avLst/>
          </a:prstGeom>
        </p:spPr>
        <p:txBody>
          <a:bodyPr>
            <a:spAutoFit/>
          </a:bodyPr>
          <a:lstStyle/>
          <a:p>
            <a:pPr marL="539750" lvl="1" indent="-182563" algn="just">
              <a:spcAft>
                <a:spcPts val="600"/>
              </a:spcAft>
              <a:buClr>
                <a:schemeClr val="bg2"/>
              </a:buClr>
              <a:buSzPct val="100000"/>
              <a:buBlip>
                <a:blip r:embed="rId5"/>
              </a:buBlip>
              <a:tabLst>
                <a:tab pos="985838" algn="l"/>
              </a:tabLst>
            </a:pPr>
            <a:r>
              <a:rPr lang="fr-FR" sz="1600" dirty="0" smtClean="0"/>
              <a:t>Fabrication d’une </a:t>
            </a:r>
            <a:r>
              <a:rPr lang="fr-FR" sz="1600" dirty="0"/>
              <a:t>maquette </a:t>
            </a:r>
            <a:r>
              <a:rPr lang="fr-FR" sz="1600" dirty="0" smtClean="0"/>
              <a:t>grandeur réelle permettant de caractériser le </a:t>
            </a:r>
            <a:r>
              <a:rPr lang="fr-FR" sz="1600" dirty="0"/>
              <a:t>déploiement </a:t>
            </a:r>
            <a:r>
              <a:rPr lang="fr-FR" sz="1600" dirty="0" smtClean="0"/>
              <a:t>mécanique simultané </a:t>
            </a:r>
            <a:r>
              <a:rPr lang="fr-FR" sz="1600" dirty="0"/>
              <a:t>de six antennes sur un </a:t>
            </a:r>
            <a:r>
              <a:rPr lang="fr-FR" sz="1600" dirty="0" smtClean="0"/>
              <a:t>nano-satellite (SDA). </a:t>
            </a:r>
          </a:p>
          <a:p>
            <a:pPr marL="539750" lvl="1" indent="-182563" algn="just">
              <a:spcAft>
                <a:spcPts val="600"/>
              </a:spcAft>
              <a:buClr>
                <a:schemeClr val="bg2"/>
              </a:buClr>
              <a:buSzPct val="100000"/>
              <a:buBlip>
                <a:blip r:embed="rId5"/>
              </a:buBlip>
              <a:tabLst>
                <a:tab pos="985838" algn="l"/>
              </a:tabLst>
            </a:pPr>
            <a:r>
              <a:rPr lang="fr-FR" sz="1600" dirty="0" smtClean="0"/>
              <a:t>maquette réalisée </a:t>
            </a:r>
            <a:r>
              <a:rPr lang="fr-FR" sz="1600" dirty="0"/>
              <a:t>sur la base de composants métalliques mais non nécessairement représentatifs de l’environnement spatial. </a:t>
            </a:r>
          </a:p>
        </p:txBody>
      </p:sp>
    </p:spTree>
    <p:extLst>
      <p:ext uri="{BB962C8B-B14F-4D97-AF65-F5344CB8AC3E}">
        <p14:creationId xmlns:p14="http://schemas.microsoft.com/office/powerpoint/2010/main" val="5654526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266765" y="1"/>
            <a:ext cx="8674683" cy="561836"/>
          </a:xfrm>
          <a:prstGeom prst="rect">
            <a:avLst/>
          </a:prstGeom>
        </p:spPr>
        <p:txBody>
          <a:bodyPr vert="horz" lIns="91440" tIns="45720" rIns="91440" bIns="45720" rtlCol="0" anchor="ctr">
            <a:noAutofit/>
          </a:bodyPr>
          <a:lstStyle>
            <a:lvl1pPr algn="l" defTabSz="457200" rtl="0" eaLnBrk="1" latinLnBrk="0" hangingPunct="1">
              <a:lnSpc>
                <a:spcPct val="90000"/>
              </a:lnSpc>
              <a:spcBef>
                <a:spcPct val="0"/>
              </a:spcBef>
              <a:buNone/>
              <a:defRPr sz="2000" b="1" kern="1200">
                <a:solidFill>
                  <a:schemeClr val="tx1"/>
                </a:solidFill>
                <a:latin typeface="+mj-lt"/>
                <a:ea typeface="+mj-ea"/>
                <a:cs typeface="+mj-cs"/>
              </a:defRPr>
            </a:lvl1pPr>
          </a:lstStyle>
          <a:p>
            <a:r>
              <a:rPr lang="fr-FR" dirty="0" smtClean="0"/>
              <a:t>Exigences à tenir</a:t>
            </a:r>
            <a:endParaRPr lang="fr-FR" dirty="0"/>
          </a:p>
        </p:txBody>
      </p:sp>
      <p:sp>
        <p:nvSpPr>
          <p:cNvPr id="3" name="Espace réservé du contenu 2"/>
          <p:cNvSpPr txBox="1">
            <a:spLocks/>
          </p:cNvSpPr>
          <p:nvPr/>
        </p:nvSpPr>
        <p:spPr>
          <a:xfrm>
            <a:off x="320634" y="786205"/>
            <a:ext cx="8823366" cy="3465161"/>
          </a:xfrm>
          <a:prstGeom prst="rect">
            <a:avLst/>
          </a:prstGeom>
          <a:ln>
            <a:noFill/>
          </a:ln>
        </p:spPr>
        <p:txBody>
          <a:bodyPr/>
          <a:lstStyle>
            <a:lvl1pPr marL="360000" indent="-180975" algn="l" defTabSz="457200" rtl="0" eaLnBrk="1" latinLnBrk="0" hangingPunct="1">
              <a:lnSpc>
                <a:spcPct val="100000"/>
              </a:lnSpc>
              <a:spcBef>
                <a:spcPts val="600"/>
              </a:spcBef>
              <a:spcAft>
                <a:spcPts val="1200"/>
              </a:spcAft>
              <a:buClr>
                <a:schemeClr val="bg2"/>
              </a:buClr>
              <a:buSzPct val="90000"/>
              <a:buFont typeface="Century Gothic" panose="020B0502020202020204" pitchFamily="34" charset="0"/>
              <a:buChar char="▌"/>
              <a:tabLst>
                <a:tab pos="985838" algn="l"/>
              </a:tabLst>
              <a:defRPr lang="fr-FR" sz="1800" b="1" kern="1200" dirty="0" smtClean="0">
                <a:solidFill>
                  <a:schemeClr val="bg2"/>
                </a:solidFill>
                <a:latin typeface="+mn-lt"/>
                <a:ea typeface="+mn-ea"/>
                <a:cs typeface="+mn-cs"/>
              </a:defRPr>
            </a:lvl1pPr>
            <a:lvl2pPr marL="539750" indent="-182563" algn="l" defTabSz="457200" rtl="0" eaLnBrk="1" latinLnBrk="0" hangingPunct="1">
              <a:spcBef>
                <a:spcPts val="0"/>
              </a:spcBef>
              <a:spcAft>
                <a:spcPts val="600"/>
              </a:spcAft>
              <a:buSzPct val="100000"/>
              <a:buFontTx/>
              <a:buBlip>
                <a:blip r:embed="rId2"/>
              </a:buBlip>
              <a:defRPr sz="1600" kern="1200">
                <a:solidFill>
                  <a:schemeClr val="tx1"/>
                </a:solidFill>
                <a:latin typeface="+mn-lt"/>
                <a:ea typeface="+mn-ea"/>
                <a:cs typeface="+mn-cs"/>
              </a:defRPr>
            </a:lvl2pPr>
            <a:lvl3pPr marL="898525" indent="-182563" algn="l" defTabSz="457200" rtl="0" eaLnBrk="1" latinLnBrk="0" hangingPunct="1">
              <a:spcBef>
                <a:spcPts val="360"/>
              </a:spcBef>
              <a:buSzPct val="100000"/>
              <a:buFont typeface="Lucida Grande"/>
              <a:buChar char="-"/>
              <a:defRPr sz="1500" kern="1200">
                <a:solidFill>
                  <a:schemeClr val="accent4"/>
                </a:solidFill>
                <a:latin typeface="+mn-lt"/>
                <a:ea typeface="+mn-ea"/>
                <a:cs typeface="+mn-cs"/>
              </a:defRPr>
            </a:lvl3pPr>
            <a:lvl4pPr marL="1600200" indent="-228600" algn="l" defTabSz="457200" rtl="0" eaLnBrk="1" latinLnBrk="0" hangingPunct="1">
              <a:spcBef>
                <a:spcPct val="20000"/>
              </a:spcBef>
              <a:buFont typeface="Arial"/>
              <a:buChar char="–"/>
              <a:defRPr sz="12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err="1" smtClean="0"/>
              <a:t>Contraintes</a:t>
            </a:r>
            <a:r>
              <a:rPr lang="en-US" dirty="0"/>
              <a:t> </a:t>
            </a:r>
            <a:r>
              <a:rPr lang="en-US" dirty="0" err="1" smtClean="0"/>
              <a:t>lanceur</a:t>
            </a:r>
            <a:r>
              <a:rPr lang="en-US" dirty="0" smtClean="0"/>
              <a:t>: </a:t>
            </a:r>
            <a:r>
              <a:rPr lang="en-US" dirty="0" err="1" smtClean="0"/>
              <a:t>antennes</a:t>
            </a:r>
            <a:r>
              <a:rPr lang="en-US" dirty="0" smtClean="0"/>
              <a:t> </a:t>
            </a:r>
            <a:r>
              <a:rPr lang="en-US" dirty="0" err="1" smtClean="0"/>
              <a:t>stockées</a:t>
            </a:r>
            <a:r>
              <a:rPr lang="en-US" dirty="0" smtClean="0"/>
              <a:t> </a:t>
            </a:r>
            <a:r>
              <a:rPr lang="en-US" dirty="0" err="1" smtClean="0"/>
              <a:t>sur</a:t>
            </a:r>
            <a:r>
              <a:rPr lang="en-US" dirty="0" smtClean="0"/>
              <a:t> 3 faces du </a:t>
            </a:r>
            <a:r>
              <a:rPr lang="en-US" dirty="0" err="1" smtClean="0"/>
              <a:t>CubSat</a:t>
            </a:r>
            <a:r>
              <a:rPr lang="en-US" dirty="0" smtClean="0"/>
              <a:t> (</a:t>
            </a:r>
            <a:r>
              <a:rPr lang="en-US" dirty="0" err="1" smtClean="0"/>
              <a:t>plateforme</a:t>
            </a:r>
            <a:r>
              <a:rPr lang="en-US" dirty="0" smtClean="0"/>
              <a:t>)</a:t>
            </a:r>
          </a:p>
          <a:p>
            <a:pPr marL="357187" lvl="1" indent="0">
              <a:buNone/>
            </a:pPr>
            <a:endParaRPr lang="en-US" dirty="0" smtClean="0"/>
          </a:p>
          <a:p>
            <a:pPr lvl="1"/>
            <a:r>
              <a:rPr lang="en-US" dirty="0" err="1" smtClean="0"/>
              <a:t>Contraintes</a:t>
            </a:r>
            <a:r>
              <a:rPr lang="en-US" dirty="0" smtClean="0"/>
              <a:t> </a:t>
            </a:r>
            <a:r>
              <a:rPr lang="en-US" dirty="0" err="1" smtClean="0"/>
              <a:t>énergétiques</a:t>
            </a:r>
            <a:r>
              <a:rPr lang="en-US" dirty="0" smtClean="0"/>
              <a:t> </a:t>
            </a:r>
            <a:r>
              <a:rPr lang="en-US" dirty="0" err="1" smtClean="0"/>
              <a:t>bord</a:t>
            </a:r>
            <a:r>
              <a:rPr lang="en-US" dirty="0" smtClean="0"/>
              <a:t>: </a:t>
            </a:r>
            <a:r>
              <a:rPr lang="en-US" dirty="0" err="1" smtClean="0"/>
              <a:t>Système</a:t>
            </a:r>
            <a:r>
              <a:rPr lang="en-US" dirty="0" smtClean="0"/>
              <a:t> de </a:t>
            </a:r>
            <a:r>
              <a:rPr lang="en-US" dirty="0" err="1" smtClean="0"/>
              <a:t>dégerbage</a:t>
            </a:r>
            <a:r>
              <a:rPr lang="en-US" dirty="0" smtClean="0"/>
              <a:t> </a:t>
            </a:r>
            <a:r>
              <a:rPr lang="en-US" dirty="0" err="1" smtClean="0"/>
              <a:t>faible</a:t>
            </a:r>
            <a:r>
              <a:rPr lang="en-US" dirty="0" smtClean="0"/>
              <a:t> </a:t>
            </a:r>
            <a:r>
              <a:rPr lang="en-US" dirty="0" err="1" smtClean="0"/>
              <a:t>consommation</a:t>
            </a:r>
            <a:endParaRPr lang="en-US" dirty="0" smtClean="0"/>
          </a:p>
          <a:p>
            <a:pPr marL="357187" lvl="1" indent="0">
              <a:buNone/>
            </a:pPr>
            <a:endParaRPr lang="en-US" dirty="0" smtClean="0"/>
          </a:p>
          <a:p>
            <a:pPr lvl="1"/>
            <a:r>
              <a:rPr lang="en-US" dirty="0" err="1" smtClean="0"/>
              <a:t>Contraintes</a:t>
            </a:r>
            <a:r>
              <a:rPr lang="en-US" dirty="0" smtClean="0"/>
              <a:t> </a:t>
            </a:r>
            <a:r>
              <a:rPr lang="en-US" dirty="0" smtClean="0"/>
              <a:t> </a:t>
            </a:r>
            <a:r>
              <a:rPr lang="en-US" dirty="0" err="1" smtClean="0"/>
              <a:t>liées</a:t>
            </a:r>
            <a:r>
              <a:rPr lang="en-US" dirty="0" smtClean="0"/>
              <a:t> à la  </a:t>
            </a:r>
            <a:r>
              <a:rPr lang="en-US" dirty="0" smtClean="0"/>
              <a:t>“</a:t>
            </a:r>
            <a:r>
              <a:rPr lang="en-US" dirty="0" err="1" smtClean="0"/>
              <a:t>mécanique</a:t>
            </a:r>
            <a:r>
              <a:rPr lang="en-US" dirty="0" smtClean="0"/>
              <a:t> </a:t>
            </a:r>
            <a:r>
              <a:rPr lang="en-US" dirty="0" err="1" smtClean="0"/>
              <a:t>spatiale</a:t>
            </a:r>
            <a:r>
              <a:rPr lang="en-US" dirty="0" smtClean="0"/>
              <a:t>”: 1 mode de </a:t>
            </a:r>
            <a:r>
              <a:rPr lang="en-US" dirty="0" err="1" smtClean="0"/>
              <a:t>déclenchement</a:t>
            </a:r>
            <a:r>
              <a:rPr lang="en-US" dirty="0" smtClean="0"/>
              <a:t> du </a:t>
            </a:r>
            <a:r>
              <a:rPr lang="en-US" dirty="0" err="1"/>
              <a:t>dégerbage</a:t>
            </a:r>
            <a:endParaRPr lang="en-US" dirty="0"/>
          </a:p>
          <a:p>
            <a:pPr marL="357187" lvl="1" indent="0">
              <a:buNone/>
            </a:pPr>
            <a:endParaRPr lang="en-US" dirty="0" smtClean="0"/>
          </a:p>
          <a:p>
            <a:pPr lvl="1"/>
            <a:r>
              <a:rPr lang="en-US" dirty="0" err="1" smtClean="0"/>
              <a:t>Contraintes</a:t>
            </a:r>
            <a:r>
              <a:rPr lang="en-US" dirty="0" smtClean="0"/>
              <a:t> </a:t>
            </a:r>
            <a:r>
              <a:rPr lang="en-US" dirty="0" err="1" smtClean="0"/>
              <a:t>tenu</a:t>
            </a:r>
            <a:r>
              <a:rPr lang="en-US" dirty="0" smtClean="0"/>
              <a:t> à la performance RF: 6 </a:t>
            </a:r>
            <a:r>
              <a:rPr lang="en-US" dirty="0" err="1" smtClean="0"/>
              <a:t>antennes</a:t>
            </a:r>
            <a:r>
              <a:rPr lang="en-US" dirty="0" smtClean="0"/>
              <a:t> de 90 cm de long </a:t>
            </a:r>
            <a:r>
              <a:rPr lang="en-US" dirty="0" err="1" smtClean="0"/>
              <a:t>espacées</a:t>
            </a:r>
            <a:endParaRPr lang="en-US" dirty="0" smtClean="0"/>
          </a:p>
          <a:p>
            <a:pPr marL="357187" lvl="1" indent="0">
              <a:buNone/>
            </a:pPr>
            <a:r>
              <a:rPr lang="en-US" dirty="0"/>
              <a:t> </a:t>
            </a:r>
            <a:r>
              <a:rPr lang="en-US" dirty="0" smtClean="0"/>
              <a:t>                                                                       de 90 cm entre </a:t>
            </a:r>
            <a:r>
              <a:rPr lang="en-US" dirty="0" err="1" smtClean="0"/>
              <a:t>elles</a:t>
            </a:r>
            <a:r>
              <a:rPr lang="en-US" dirty="0" smtClean="0"/>
              <a:t> </a:t>
            </a:r>
          </a:p>
          <a:p>
            <a:pPr marL="357187" lvl="1" indent="0">
              <a:buNone/>
            </a:pPr>
            <a:r>
              <a:rPr lang="en-US" dirty="0" smtClean="0"/>
              <a:t>                                                     </a:t>
            </a:r>
          </a:p>
          <a:p>
            <a:pPr marL="357187" lvl="1" indent="0">
              <a:buNone/>
            </a:pPr>
            <a:r>
              <a:rPr lang="en-US" dirty="0"/>
              <a:t> </a:t>
            </a:r>
            <a:r>
              <a:rPr lang="en-US" dirty="0" smtClean="0"/>
              <a:t>  </a:t>
            </a:r>
          </a:p>
        </p:txBody>
      </p:sp>
    </p:spTree>
    <p:extLst>
      <p:ext uri="{BB962C8B-B14F-4D97-AF65-F5344CB8AC3E}">
        <p14:creationId xmlns:p14="http://schemas.microsoft.com/office/powerpoint/2010/main" val="1440007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400" y="653142"/>
            <a:ext cx="5906143" cy="3953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re 1"/>
          <p:cNvSpPr txBox="1">
            <a:spLocks/>
          </p:cNvSpPr>
          <p:nvPr/>
        </p:nvSpPr>
        <p:spPr>
          <a:xfrm>
            <a:off x="266765" y="1"/>
            <a:ext cx="8674683" cy="561836"/>
          </a:xfrm>
          <a:prstGeom prst="rect">
            <a:avLst/>
          </a:prstGeom>
        </p:spPr>
        <p:txBody>
          <a:bodyPr vert="horz" lIns="91440" tIns="45720" rIns="91440" bIns="45720" rtlCol="0" anchor="ctr">
            <a:noAutofit/>
          </a:bodyPr>
          <a:lstStyle>
            <a:lvl1pPr algn="l" defTabSz="457200" rtl="0" eaLnBrk="1" latinLnBrk="0" hangingPunct="1">
              <a:lnSpc>
                <a:spcPct val="90000"/>
              </a:lnSpc>
              <a:spcBef>
                <a:spcPct val="0"/>
              </a:spcBef>
              <a:buNone/>
              <a:defRPr sz="2000" b="1" kern="1200">
                <a:solidFill>
                  <a:schemeClr val="tx1"/>
                </a:solidFill>
                <a:latin typeface="+mj-lt"/>
                <a:ea typeface="+mj-ea"/>
                <a:cs typeface="+mj-cs"/>
              </a:defRPr>
            </a:lvl1pPr>
          </a:lstStyle>
          <a:p>
            <a:r>
              <a:rPr lang="fr-FR" dirty="0" err="1" smtClean="0"/>
              <a:t>Overview</a:t>
            </a:r>
            <a:r>
              <a:rPr lang="fr-FR" dirty="0" smtClean="0"/>
              <a:t> du Système de déploiement d’antenne</a:t>
            </a:r>
            <a:endParaRPr lang="fr-FR" dirty="0"/>
          </a:p>
        </p:txBody>
      </p:sp>
      <p:cxnSp>
        <p:nvCxnSpPr>
          <p:cNvPr id="3" name="Connecteur droit avec flèche 2"/>
          <p:cNvCxnSpPr/>
          <p:nvPr/>
        </p:nvCxnSpPr>
        <p:spPr>
          <a:xfrm flipH="1">
            <a:off x="2948804" y="944089"/>
            <a:ext cx="1555667" cy="178130"/>
          </a:xfrm>
          <a:prstGeom prst="straightConnector1">
            <a:avLst/>
          </a:prstGeom>
          <a:ln w="9525" cmpd="sng">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ZoneTexte 5"/>
          <p:cNvSpPr txBox="1"/>
          <p:nvPr/>
        </p:nvSpPr>
        <p:spPr>
          <a:xfrm>
            <a:off x="4334494" y="697868"/>
            <a:ext cx="1472540" cy="246221"/>
          </a:xfrm>
          <a:prstGeom prst="rect">
            <a:avLst/>
          </a:prstGeom>
          <a:noFill/>
        </p:spPr>
        <p:txBody>
          <a:bodyPr wrap="square" rtlCol="0">
            <a:spAutoFit/>
          </a:bodyPr>
          <a:lstStyle/>
          <a:p>
            <a:r>
              <a:rPr lang="fr-FR" sz="1000" dirty="0" smtClean="0"/>
              <a:t>Enrouleur 2 antennes</a:t>
            </a:r>
          </a:p>
        </p:txBody>
      </p:sp>
      <p:cxnSp>
        <p:nvCxnSpPr>
          <p:cNvPr id="9" name="Connecteur droit avec flèche 8"/>
          <p:cNvCxnSpPr/>
          <p:nvPr/>
        </p:nvCxnSpPr>
        <p:spPr>
          <a:xfrm flipH="1">
            <a:off x="6580675" y="1122219"/>
            <a:ext cx="497019" cy="520535"/>
          </a:xfrm>
          <a:prstGeom prst="straightConnector1">
            <a:avLst/>
          </a:prstGeom>
          <a:ln w="9525" cmpd="sng">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Connecteur droit avec flèche 9"/>
          <p:cNvCxnSpPr/>
          <p:nvPr/>
        </p:nvCxnSpPr>
        <p:spPr>
          <a:xfrm>
            <a:off x="1551400" y="4053461"/>
            <a:ext cx="682034" cy="0"/>
          </a:xfrm>
          <a:prstGeom prst="straightConnector1">
            <a:avLst/>
          </a:prstGeom>
          <a:ln w="9525" cmpd="sng">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ZoneTexte 12"/>
          <p:cNvSpPr txBox="1"/>
          <p:nvPr/>
        </p:nvSpPr>
        <p:spPr>
          <a:xfrm>
            <a:off x="7148946" y="850267"/>
            <a:ext cx="1472540" cy="246221"/>
          </a:xfrm>
          <a:prstGeom prst="rect">
            <a:avLst/>
          </a:prstGeom>
          <a:noFill/>
        </p:spPr>
        <p:txBody>
          <a:bodyPr wrap="square" rtlCol="0">
            <a:spAutoFit/>
          </a:bodyPr>
          <a:lstStyle/>
          <a:p>
            <a:r>
              <a:rPr lang="fr-FR" sz="1000" dirty="0" smtClean="0"/>
              <a:t>Enrouleur 2 antennes</a:t>
            </a:r>
          </a:p>
        </p:txBody>
      </p:sp>
      <p:sp>
        <p:nvSpPr>
          <p:cNvPr id="15" name="ZoneTexte 14"/>
          <p:cNvSpPr txBox="1"/>
          <p:nvPr/>
        </p:nvSpPr>
        <p:spPr>
          <a:xfrm>
            <a:off x="520536" y="4149628"/>
            <a:ext cx="1472540" cy="246221"/>
          </a:xfrm>
          <a:prstGeom prst="rect">
            <a:avLst/>
          </a:prstGeom>
          <a:noFill/>
        </p:spPr>
        <p:txBody>
          <a:bodyPr wrap="square" rtlCol="0">
            <a:spAutoFit/>
          </a:bodyPr>
          <a:lstStyle/>
          <a:p>
            <a:r>
              <a:rPr lang="fr-FR" sz="1000" dirty="0" smtClean="0"/>
              <a:t>Enrouleur 2 antennes</a:t>
            </a:r>
          </a:p>
        </p:txBody>
      </p:sp>
    </p:spTree>
    <p:extLst>
      <p:ext uri="{BB962C8B-B14F-4D97-AF65-F5344CB8AC3E}">
        <p14:creationId xmlns:p14="http://schemas.microsoft.com/office/powerpoint/2010/main" val="4462461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e25b7d2911f0fbe4c9e99293a22207b53c1b645"/>
  <p:tag name="ISPRING_RESOURCE_PATHS_HASH_2" val="c8f5636dd27f7bbf752c5924052e97411aadd0"/>
</p:tagLst>
</file>

<file path=ppt/theme/theme1.xml><?xml version="1.0" encoding="utf-8"?>
<a:theme xmlns:a="http://schemas.openxmlformats.org/drawingml/2006/main" name="Thales_global_16.9_VA">
  <a:themeElements>
    <a:clrScheme name="Thales_corpo_mars_02">
      <a:dk1>
        <a:srgbClr val="333366"/>
      </a:dk1>
      <a:lt1>
        <a:srgbClr val="FFFFFF"/>
      </a:lt1>
      <a:dk2>
        <a:srgbClr val="333366"/>
      </a:dk2>
      <a:lt2>
        <a:srgbClr val="5DBFD4"/>
      </a:lt2>
      <a:accent1>
        <a:srgbClr val="5DBFD4"/>
      </a:accent1>
      <a:accent2>
        <a:srgbClr val="333366"/>
      </a:accent2>
      <a:accent3>
        <a:srgbClr val="DC006B"/>
      </a:accent3>
      <a:accent4>
        <a:srgbClr val="505050"/>
      </a:accent4>
      <a:accent5>
        <a:srgbClr val="969696"/>
      </a:accent5>
      <a:accent6>
        <a:srgbClr val="5491A0"/>
      </a:accent6>
      <a:hlink>
        <a:srgbClr val="333366"/>
      </a:hlink>
      <a:folHlink>
        <a:srgbClr val="333366"/>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dirty="0" err="1" smtClean="0"/>
        </a:defPPr>
      </a:lstStyle>
    </a:txDef>
  </a:objectDefaults>
  <a:extraClrSchemeLst/>
  <a:extLst>
    <a:ext uri="{05A4C25C-085E-4340-85A3-A5531E510DB2}">
      <thm15:themeFamily xmlns="" xmlns:thm15="http://schemas.microsoft.com/office/thememl/2012/main" name="Thales_global_16.9_VA" id="{86CC8F7D-9707-45A9-8669-186997B63664}" vid="{CB49C902-0D2D-4DBC-B287-0C913608555F}"/>
    </a:ext>
  </a:extLst>
</a:theme>
</file>

<file path=ppt/theme/theme2.xml><?xml version="1.0" encoding="utf-8"?>
<a:theme xmlns:a="http://schemas.openxmlformats.org/drawingml/2006/main" name="thales_aerospace_16.9">
  <a:themeElements>
    <a:clrScheme name="Personnalisée 80">
      <a:dk1>
        <a:srgbClr val="333366"/>
      </a:dk1>
      <a:lt1>
        <a:srgbClr val="FFFFFF"/>
      </a:lt1>
      <a:dk2>
        <a:srgbClr val="333366"/>
      </a:dk2>
      <a:lt2>
        <a:srgbClr val="1B425F"/>
      </a:lt2>
      <a:accent1>
        <a:srgbClr val="1B425F"/>
      </a:accent1>
      <a:accent2>
        <a:srgbClr val="333366"/>
      </a:accent2>
      <a:accent3>
        <a:srgbClr val="5CBFD4"/>
      </a:accent3>
      <a:accent4>
        <a:srgbClr val="505050"/>
      </a:accent4>
      <a:accent5>
        <a:srgbClr val="969696"/>
      </a:accent5>
      <a:accent6>
        <a:srgbClr val="2C709B"/>
      </a:accent6>
      <a:hlink>
        <a:srgbClr val="333366"/>
      </a:hlink>
      <a:folHlink>
        <a:srgbClr val="333366"/>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dirty="0" err="1" smtClean="0"/>
        </a:defPPr>
      </a:lstStyle>
    </a:txDef>
  </a:objectDefaults>
  <a:extraClrSchemeLst/>
  <a:extLst>
    <a:ext uri="{05A4C25C-085E-4340-85A3-A5531E510DB2}">
      <thm15:themeFamily xmlns="" xmlns:thm15="http://schemas.microsoft.com/office/thememl/2012/main" name="Thales_global_16.9_VA" id="{86CC8F7D-9707-45A9-8669-186997B63664}" vid="{3F69A910-136C-4223-9121-69E4943F2EDA}"/>
    </a:ext>
  </a:extLst>
</a:theme>
</file>

<file path=ppt/theme/theme3.xml><?xml version="1.0" encoding="utf-8"?>
<a:theme xmlns:a="http://schemas.openxmlformats.org/drawingml/2006/main" name="thales_defence_16.9">
  <a:themeElements>
    <a:clrScheme name="Personnalisée 81">
      <a:dk1>
        <a:srgbClr val="333366"/>
      </a:dk1>
      <a:lt1>
        <a:srgbClr val="FFFFFF"/>
      </a:lt1>
      <a:dk2>
        <a:srgbClr val="333366"/>
      </a:dk2>
      <a:lt2>
        <a:srgbClr val="C84B1B"/>
      </a:lt2>
      <a:accent1>
        <a:srgbClr val="C84B1B"/>
      </a:accent1>
      <a:accent2>
        <a:srgbClr val="333366"/>
      </a:accent2>
      <a:accent3>
        <a:srgbClr val="5CBFD4"/>
      </a:accent3>
      <a:accent4>
        <a:srgbClr val="505050"/>
      </a:accent4>
      <a:accent5>
        <a:srgbClr val="969696"/>
      </a:accent5>
      <a:accent6>
        <a:srgbClr val="E18D31"/>
      </a:accent6>
      <a:hlink>
        <a:srgbClr val="333366"/>
      </a:hlink>
      <a:folHlink>
        <a:srgbClr val="333366"/>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dirty="0" err="1" smtClean="0"/>
        </a:defPPr>
      </a:lstStyle>
    </a:txDef>
  </a:objectDefaults>
  <a:extraClrSchemeLst/>
  <a:extLst>
    <a:ext uri="{05A4C25C-085E-4340-85A3-A5531E510DB2}">
      <thm15:themeFamily xmlns="" xmlns:thm15="http://schemas.microsoft.com/office/thememl/2012/main" name="Thales_global_16.9_VA" id="{86CC8F7D-9707-45A9-8669-186997B63664}" vid="{4857CBB5-78AD-4820-AE4A-28CF0E42A04D}"/>
    </a:ext>
  </a:extLst>
</a:theme>
</file>

<file path=ppt/theme/theme4.xml><?xml version="1.0" encoding="utf-8"?>
<a:theme xmlns:a="http://schemas.openxmlformats.org/drawingml/2006/main" name="thales_security_16.9">
  <a:themeElements>
    <a:clrScheme name="Personnalisée 82">
      <a:dk1>
        <a:srgbClr val="333366"/>
      </a:dk1>
      <a:lt1>
        <a:srgbClr val="FFFFFF"/>
      </a:lt1>
      <a:dk2>
        <a:srgbClr val="333366"/>
      </a:dk2>
      <a:lt2>
        <a:srgbClr val="DC006B"/>
      </a:lt2>
      <a:accent1>
        <a:srgbClr val="DC006B"/>
      </a:accent1>
      <a:accent2>
        <a:srgbClr val="333366"/>
      </a:accent2>
      <a:accent3>
        <a:srgbClr val="5CBFD4"/>
      </a:accent3>
      <a:accent4>
        <a:srgbClr val="505050"/>
      </a:accent4>
      <a:accent5>
        <a:srgbClr val="969696"/>
      </a:accent5>
      <a:accent6>
        <a:srgbClr val="9F1C54"/>
      </a:accent6>
      <a:hlink>
        <a:srgbClr val="333366"/>
      </a:hlink>
      <a:folHlink>
        <a:srgbClr val="333366"/>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dirty="0" err="1" smtClean="0"/>
        </a:defPPr>
      </a:lstStyle>
    </a:txDef>
  </a:objectDefaults>
  <a:extraClrSchemeLst/>
  <a:extLst>
    <a:ext uri="{05A4C25C-085E-4340-85A3-A5531E510DB2}">
      <thm15:themeFamily xmlns="" xmlns:thm15="http://schemas.microsoft.com/office/thememl/2012/main" name="Thales_global_16.9_VA" id="{86CC8F7D-9707-45A9-8669-186997B63664}" vid="{A6F4361D-2AB0-4DF0-B7C0-11A0BE7E2853}"/>
    </a:ext>
  </a:extLst>
</a:theme>
</file>

<file path=ppt/theme/theme5.xml><?xml version="1.0" encoding="utf-8"?>
<a:theme xmlns:a="http://schemas.openxmlformats.org/drawingml/2006/main" name="thales_space_16.9">
  <a:themeElements>
    <a:clrScheme name="Personnalisée 83">
      <a:dk1>
        <a:srgbClr val="333366"/>
      </a:dk1>
      <a:lt1>
        <a:srgbClr val="FFFFFF"/>
      </a:lt1>
      <a:dk2>
        <a:srgbClr val="333366"/>
      </a:dk2>
      <a:lt2>
        <a:srgbClr val="0E1D3F"/>
      </a:lt2>
      <a:accent1>
        <a:srgbClr val="0E1D3F"/>
      </a:accent1>
      <a:accent2>
        <a:srgbClr val="333366"/>
      </a:accent2>
      <a:accent3>
        <a:srgbClr val="5CBFD4"/>
      </a:accent3>
      <a:accent4>
        <a:srgbClr val="505050"/>
      </a:accent4>
      <a:accent5>
        <a:srgbClr val="969696"/>
      </a:accent5>
      <a:accent6>
        <a:srgbClr val="2A518E"/>
      </a:accent6>
      <a:hlink>
        <a:srgbClr val="333366"/>
      </a:hlink>
      <a:folHlink>
        <a:srgbClr val="333366"/>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dirty="0" err="1" smtClean="0"/>
        </a:defPPr>
      </a:lstStyle>
    </a:txDef>
  </a:objectDefaults>
  <a:extraClrSchemeLst/>
  <a:extLst>
    <a:ext uri="{05A4C25C-085E-4340-85A3-A5531E510DB2}">
      <thm15:themeFamily xmlns="" xmlns:thm15="http://schemas.microsoft.com/office/thememl/2012/main" name="Thales_global_16.9_VA" id="{86CC8F7D-9707-45A9-8669-186997B63664}" vid="{137B28CA-E917-4134-B6A6-96E40BCC5EA7}"/>
    </a:ext>
  </a:extLst>
</a:theme>
</file>

<file path=ppt/theme/theme6.xml><?xml version="1.0" encoding="utf-8"?>
<a:theme xmlns:a="http://schemas.openxmlformats.org/drawingml/2006/main" name="thales_transportation_16.9">
  <a:themeElements>
    <a:clrScheme name="Personnalisée 84">
      <a:dk1>
        <a:srgbClr val="333366"/>
      </a:dk1>
      <a:lt1>
        <a:srgbClr val="FFFFFF"/>
      </a:lt1>
      <a:dk2>
        <a:srgbClr val="333366"/>
      </a:dk2>
      <a:lt2>
        <a:srgbClr val="5A408E"/>
      </a:lt2>
      <a:accent1>
        <a:srgbClr val="5A408E"/>
      </a:accent1>
      <a:accent2>
        <a:srgbClr val="333366"/>
      </a:accent2>
      <a:accent3>
        <a:srgbClr val="5CBFD4"/>
      </a:accent3>
      <a:accent4>
        <a:srgbClr val="505050"/>
      </a:accent4>
      <a:accent5>
        <a:srgbClr val="969696"/>
      </a:accent5>
      <a:accent6>
        <a:srgbClr val="8B7EB8"/>
      </a:accent6>
      <a:hlink>
        <a:srgbClr val="333366"/>
      </a:hlink>
      <a:folHlink>
        <a:srgbClr val="333366"/>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dirty="0" err="1" smtClean="0"/>
        </a:defPPr>
      </a:lstStyle>
    </a:txDef>
  </a:objectDefaults>
  <a:extraClrSchemeLst/>
  <a:extLst>
    <a:ext uri="{05A4C25C-085E-4340-85A3-A5531E510DB2}">
      <thm15:themeFamily xmlns="" xmlns:thm15="http://schemas.microsoft.com/office/thememl/2012/main" name="Thales_global_16.9_VA" id="{86CC8F7D-9707-45A9-8669-186997B63664}" vid="{F6740924-67B9-4364-8555-D54549D20642}"/>
    </a:ext>
  </a:extLst>
</a:theme>
</file>

<file path=ppt/theme/theme7.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Thales_global_16.9_VA.potx</Template>
  <TotalTime>0</TotalTime>
  <Words>856</Words>
  <Application>Microsoft Office PowerPoint</Application>
  <PresentationFormat>Affichage à l'écran (16:9)</PresentationFormat>
  <Paragraphs>115</Paragraphs>
  <Slides>15</Slides>
  <Notes>4</Notes>
  <HiddenSlides>0</HiddenSlides>
  <MMClips>0</MMClips>
  <ScaleCrop>false</ScaleCrop>
  <HeadingPairs>
    <vt:vector size="4" baseType="variant">
      <vt:variant>
        <vt:lpstr>Thème</vt:lpstr>
      </vt:variant>
      <vt:variant>
        <vt:i4>6</vt:i4>
      </vt:variant>
      <vt:variant>
        <vt:lpstr>Titres des diapositives</vt:lpstr>
      </vt:variant>
      <vt:variant>
        <vt:i4>15</vt:i4>
      </vt:variant>
    </vt:vector>
  </HeadingPairs>
  <TitlesOfParts>
    <vt:vector size="21" baseType="lpstr">
      <vt:lpstr>Thales_global_16.9_VA</vt:lpstr>
      <vt:lpstr>thales_aerospace_16.9</vt:lpstr>
      <vt:lpstr>thales_defence_16.9</vt:lpstr>
      <vt:lpstr>thales_security_16.9</vt:lpstr>
      <vt:lpstr>thales_space_16.9</vt:lpstr>
      <vt:lpstr>thales_transportation_16.9</vt:lpstr>
      <vt:lpstr>Présentation PowerPoint</vt:lpstr>
      <vt:lpstr>Le contexte du projet</vt:lpstr>
      <vt:lpstr>Le système AIS</vt:lpstr>
      <vt:lpstr>Présentation PowerPoint</vt:lpstr>
      <vt:lpstr>Présentation PowerPoint</vt:lpstr>
      <vt:lpstr>Présentation PowerPoint</vt:lpstr>
      <vt:lpstr>Le projet OASYS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Remi LittlePlus</dc:creator>
  <cp:lastModifiedBy>valeraa</cp:lastModifiedBy>
  <cp:revision>163</cp:revision>
  <dcterms:created xsi:type="dcterms:W3CDTF">2015-02-04T13:08:29Z</dcterms:created>
  <dcterms:modified xsi:type="dcterms:W3CDTF">2016-12-09T12:17:20Z</dcterms:modified>
</cp:coreProperties>
</file>